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3.xml" ContentType="application/vnd.openxmlformats-officedocument.presentationml.notesSlide+xml"/>
  <Override PartName="/ppt/notesSlides/_rels/notesSlide3.xml.rels" ContentType="application/vnd.openxmlformats-package.relationships+xml"/>
  <Override PartName="/ppt/media/image1.jpeg" ContentType="image/jpeg"/>
  <Override PartName="/ppt/media/image2.jpeg" ContentType="image/jpeg"/>
  <Override PartName="/ppt/media/image8.png" ContentType="image/png"/>
  <Override PartName="/ppt/media/image3.jpeg" ContentType="image/jpeg"/>
  <Override PartName="/ppt/media/image4.jpeg" ContentType="image/jpeg"/>
  <Override PartName="/ppt/media/image11.png" ContentType="image/png"/>
  <Override PartName="/ppt/media/image5.jpeg" ContentType="image/jpeg"/>
  <Override PartName="/ppt/media/image7.png" ContentType="image/png"/>
  <Override PartName="/ppt/media/image6.png" ContentType="image/png"/>
  <Override PartName="/ppt/media/image9.png" ContentType="image/png"/>
  <Override PartName="/ppt/media/image10.png" ContentType="image/png"/>
  <Override PartName="/ppt/media/image12.png" ContentType="image/png"/>
  <Override PartName="/ppt/media/image13.png" ContentType="image/png"/>
  <Override PartName="/ppt/media/image14.png" ContentType="image/png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_rels/slideLayout3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</p:sldIdLst>
  <p:sldSz cx="12192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5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Cliquez pour déplacer la diapo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fr-FR" sz="2000" spc="-1" strike="noStrike">
                <a:latin typeface="Arial"/>
              </a:rPr>
              <a:t>Cliquez pour modifier le format des notes</a:t>
            </a:r>
            <a:endParaRPr b="0" lang="fr-FR" sz="2000" spc="-1" strike="noStrike">
              <a:latin typeface="Arial"/>
            </a:endParaRPr>
          </a:p>
        </p:txBody>
      </p:sp>
      <p:sp>
        <p:nvSpPr>
          <p:cNvPr id="180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fr-FR" sz="1400" spc="-1" strike="noStrike">
                <a:latin typeface="Times New Roman"/>
              </a:rPr>
              <a:t>&lt;en-tête&gt;</a:t>
            </a:r>
            <a:endParaRPr b="0" lang="fr-FR" sz="1400" spc="-1" strike="noStrike">
              <a:latin typeface="Times New Roman"/>
            </a:endParaRPr>
          </a:p>
        </p:txBody>
      </p:sp>
      <p:sp>
        <p:nvSpPr>
          <p:cNvPr id="181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r>
              <a:rPr b="0" lang="fr-FR" sz="1400" spc="-1" strike="noStrike">
                <a:latin typeface="Times New Roman"/>
              </a:rPr>
              <a:t>&lt;date/heure&gt;</a:t>
            </a:r>
            <a:endParaRPr b="0" lang="fr-FR" sz="1400" spc="-1" strike="noStrike">
              <a:latin typeface="Times New Roman"/>
            </a:endParaRPr>
          </a:p>
        </p:txBody>
      </p:sp>
      <p:sp>
        <p:nvSpPr>
          <p:cNvPr id="182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r>
              <a:rPr b="0" lang="fr-FR" sz="1400" spc="-1" strike="noStrike">
                <a:latin typeface="Times New Roman"/>
              </a:rPr>
              <a:t>&lt;pied de page&gt;</a:t>
            </a:r>
            <a:endParaRPr b="0" lang="fr-FR" sz="1400" spc="-1" strike="noStrike">
              <a:latin typeface="Times New Roman"/>
            </a:endParaRPr>
          </a:p>
        </p:txBody>
      </p:sp>
      <p:sp>
        <p:nvSpPr>
          <p:cNvPr id="183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/>
            <a:fld id="{622A61A5-E631-40FC-BC07-315A011A5B17}" type="slidenum">
              <a:rPr b="0" lang="fr-FR" sz="1400" spc="-1" strike="noStrike">
                <a:latin typeface="Times New Roman"/>
              </a:rPr>
              <a:t>&lt;numéro&gt;</a:t>
            </a:fld>
            <a:endParaRPr b="0" lang="fr-FR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21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p>
            <a:endParaRPr b="0" lang="fr-FR" sz="2000" spc="-1" strike="noStrike">
              <a:latin typeface="Arial"/>
            </a:endParaRPr>
          </a:p>
        </p:txBody>
      </p:sp>
      <p:sp>
        <p:nvSpPr>
          <p:cNvPr id="216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63692130-1B01-45D9-AE6B-ED804CADC30B}" type="slidenum">
              <a:rPr b="0" lang="fr-FR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&lt;numéro&gt;</a:t>
            </a:fld>
            <a:endParaRPr b="0" lang="fr-FR" sz="1200" spc="-1" strike="noStrike"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79880" y="1199880"/>
            <a:ext cx="11231640" cy="959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79880" y="2448000"/>
            <a:ext cx="11231640" cy="1636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79880" y="4240440"/>
            <a:ext cx="11231640" cy="1636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79880" y="1199880"/>
            <a:ext cx="11231640" cy="959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479880" y="2448000"/>
            <a:ext cx="5481000" cy="1636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6235200" y="2448000"/>
            <a:ext cx="5481000" cy="1636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479880" y="4240440"/>
            <a:ext cx="5481000" cy="1636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6235200" y="4240440"/>
            <a:ext cx="5481000" cy="1636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79880" y="1199880"/>
            <a:ext cx="11231640" cy="959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79880" y="2448000"/>
            <a:ext cx="3616200" cy="1636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4277160" y="2448000"/>
            <a:ext cx="3616200" cy="1636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body"/>
          </p:nvPr>
        </p:nvSpPr>
        <p:spPr>
          <a:xfrm>
            <a:off x="8074800" y="2448000"/>
            <a:ext cx="3616200" cy="1636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 type="body"/>
          </p:nvPr>
        </p:nvSpPr>
        <p:spPr>
          <a:xfrm>
            <a:off x="479880" y="4240440"/>
            <a:ext cx="3616200" cy="1636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6"/>
          <p:cNvSpPr>
            <a:spLocks noGrp="1"/>
          </p:cNvSpPr>
          <p:nvPr>
            <p:ph type="body"/>
          </p:nvPr>
        </p:nvSpPr>
        <p:spPr>
          <a:xfrm>
            <a:off x="4277160" y="4240440"/>
            <a:ext cx="3616200" cy="1636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PlaceHolder 7"/>
          <p:cNvSpPr>
            <a:spLocks noGrp="1"/>
          </p:cNvSpPr>
          <p:nvPr>
            <p:ph type="body"/>
          </p:nvPr>
        </p:nvSpPr>
        <p:spPr>
          <a:xfrm>
            <a:off x="8074800" y="4240440"/>
            <a:ext cx="3616200" cy="1636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79880" y="1199880"/>
            <a:ext cx="11231640" cy="959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subTitle"/>
          </p:nvPr>
        </p:nvSpPr>
        <p:spPr>
          <a:xfrm>
            <a:off x="479880" y="2448000"/>
            <a:ext cx="11231640" cy="3431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79880" y="1199880"/>
            <a:ext cx="11231640" cy="959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79880" y="2448000"/>
            <a:ext cx="11231640" cy="3431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79880" y="1199880"/>
            <a:ext cx="11231640" cy="959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479880" y="2448000"/>
            <a:ext cx="5481000" cy="3431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6235200" y="2448000"/>
            <a:ext cx="5481000" cy="3431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79880" y="1199880"/>
            <a:ext cx="11231640" cy="959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subTitle"/>
          </p:nvPr>
        </p:nvSpPr>
        <p:spPr>
          <a:xfrm>
            <a:off x="479880" y="1199880"/>
            <a:ext cx="11231640" cy="4450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79880" y="1199880"/>
            <a:ext cx="11231640" cy="959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79880" y="2448000"/>
            <a:ext cx="5481000" cy="1636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235200" y="2448000"/>
            <a:ext cx="5481000" cy="3431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79880" y="4240440"/>
            <a:ext cx="5481000" cy="1636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79880" y="1199880"/>
            <a:ext cx="11231640" cy="959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479880" y="2448000"/>
            <a:ext cx="11231640" cy="3431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79880" y="1199880"/>
            <a:ext cx="11231640" cy="959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79880" y="2448000"/>
            <a:ext cx="5481000" cy="3431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6235200" y="2448000"/>
            <a:ext cx="5481000" cy="1636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6235200" y="4240440"/>
            <a:ext cx="5481000" cy="1636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79880" y="1199880"/>
            <a:ext cx="11231640" cy="959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79880" y="2448000"/>
            <a:ext cx="5481000" cy="1636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6235200" y="2448000"/>
            <a:ext cx="5481000" cy="1636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479880" y="4240440"/>
            <a:ext cx="11231640" cy="1636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79880" y="1199880"/>
            <a:ext cx="11231640" cy="959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79880" y="2448000"/>
            <a:ext cx="11231640" cy="1636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79880" y="4240440"/>
            <a:ext cx="11231640" cy="1636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79880" y="1199880"/>
            <a:ext cx="11231640" cy="959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79880" y="2448000"/>
            <a:ext cx="5481000" cy="1636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6235200" y="2448000"/>
            <a:ext cx="5481000" cy="1636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body"/>
          </p:nvPr>
        </p:nvSpPr>
        <p:spPr>
          <a:xfrm>
            <a:off x="479880" y="4240440"/>
            <a:ext cx="5481000" cy="1636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 type="body"/>
          </p:nvPr>
        </p:nvSpPr>
        <p:spPr>
          <a:xfrm>
            <a:off x="6235200" y="4240440"/>
            <a:ext cx="5481000" cy="1636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479880" y="1199880"/>
            <a:ext cx="11231640" cy="959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479880" y="2448000"/>
            <a:ext cx="3616200" cy="1636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 type="body"/>
          </p:nvPr>
        </p:nvSpPr>
        <p:spPr>
          <a:xfrm>
            <a:off x="4277160" y="2448000"/>
            <a:ext cx="3616200" cy="1636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4"/>
          <p:cNvSpPr>
            <a:spLocks noGrp="1"/>
          </p:cNvSpPr>
          <p:nvPr>
            <p:ph type="body"/>
          </p:nvPr>
        </p:nvSpPr>
        <p:spPr>
          <a:xfrm>
            <a:off x="8074800" y="2448000"/>
            <a:ext cx="3616200" cy="1636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PlaceHolder 5"/>
          <p:cNvSpPr>
            <a:spLocks noGrp="1"/>
          </p:cNvSpPr>
          <p:nvPr>
            <p:ph type="body"/>
          </p:nvPr>
        </p:nvSpPr>
        <p:spPr>
          <a:xfrm>
            <a:off x="479880" y="4240440"/>
            <a:ext cx="3616200" cy="1636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PlaceHolder 6"/>
          <p:cNvSpPr>
            <a:spLocks noGrp="1"/>
          </p:cNvSpPr>
          <p:nvPr>
            <p:ph type="body"/>
          </p:nvPr>
        </p:nvSpPr>
        <p:spPr>
          <a:xfrm>
            <a:off x="4277160" y="4240440"/>
            <a:ext cx="3616200" cy="1636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PlaceHolder 7"/>
          <p:cNvSpPr>
            <a:spLocks noGrp="1"/>
          </p:cNvSpPr>
          <p:nvPr>
            <p:ph type="body"/>
          </p:nvPr>
        </p:nvSpPr>
        <p:spPr>
          <a:xfrm>
            <a:off x="8074800" y="4240440"/>
            <a:ext cx="3616200" cy="1636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479880" y="1199880"/>
            <a:ext cx="11231640" cy="959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subTitle"/>
          </p:nvPr>
        </p:nvSpPr>
        <p:spPr>
          <a:xfrm>
            <a:off x="479880" y="2448000"/>
            <a:ext cx="11231640" cy="3431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79880" y="1199880"/>
            <a:ext cx="11231640" cy="959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479880" y="2448000"/>
            <a:ext cx="11231640" cy="3431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79880" y="1199880"/>
            <a:ext cx="11231640" cy="959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479880" y="2448000"/>
            <a:ext cx="5481000" cy="3431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6235200" y="2448000"/>
            <a:ext cx="5481000" cy="3431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479880" y="1199880"/>
            <a:ext cx="11231640" cy="959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79880" y="1199880"/>
            <a:ext cx="11231640" cy="959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79880" y="2448000"/>
            <a:ext cx="11231640" cy="3431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subTitle"/>
          </p:nvPr>
        </p:nvSpPr>
        <p:spPr>
          <a:xfrm>
            <a:off x="479880" y="1199880"/>
            <a:ext cx="11231640" cy="4450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79880" y="1199880"/>
            <a:ext cx="11231640" cy="959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479880" y="2448000"/>
            <a:ext cx="5481000" cy="1636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6235200" y="2448000"/>
            <a:ext cx="5481000" cy="3431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479880" y="4240440"/>
            <a:ext cx="5481000" cy="1636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479880" y="1199880"/>
            <a:ext cx="11231640" cy="959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479880" y="2448000"/>
            <a:ext cx="5481000" cy="3431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6235200" y="2448000"/>
            <a:ext cx="5481000" cy="1636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6235200" y="4240440"/>
            <a:ext cx="5481000" cy="1636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479880" y="1199880"/>
            <a:ext cx="11231640" cy="959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 type="body"/>
          </p:nvPr>
        </p:nvSpPr>
        <p:spPr>
          <a:xfrm>
            <a:off x="479880" y="2448000"/>
            <a:ext cx="5481000" cy="1636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3"/>
          <p:cNvSpPr>
            <a:spLocks noGrp="1"/>
          </p:cNvSpPr>
          <p:nvPr>
            <p:ph type="body"/>
          </p:nvPr>
        </p:nvSpPr>
        <p:spPr>
          <a:xfrm>
            <a:off x="6235200" y="2448000"/>
            <a:ext cx="5481000" cy="1636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4"/>
          <p:cNvSpPr>
            <a:spLocks noGrp="1"/>
          </p:cNvSpPr>
          <p:nvPr>
            <p:ph type="body"/>
          </p:nvPr>
        </p:nvSpPr>
        <p:spPr>
          <a:xfrm>
            <a:off x="479880" y="4240440"/>
            <a:ext cx="11231640" cy="1636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479880" y="1199880"/>
            <a:ext cx="11231640" cy="959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479880" y="2448000"/>
            <a:ext cx="11231640" cy="1636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 type="body"/>
          </p:nvPr>
        </p:nvSpPr>
        <p:spPr>
          <a:xfrm>
            <a:off x="479880" y="4240440"/>
            <a:ext cx="11231640" cy="1636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479880" y="1199880"/>
            <a:ext cx="11231640" cy="959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 type="body"/>
          </p:nvPr>
        </p:nvSpPr>
        <p:spPr>
          <a:xfrm>
            <a:off x="479880" y="2448000"/>
            <a:ext cx="5481000" cy="1636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PlaceHolder 3"/>
          <p:cNvSpPr>
            <a:spLocks noGrp="1"/>
          </p:cNvSpPr>
          <p:nvPr>
            <p:ph type="body"/>
          </p:nvPr>
        </p:nvSpPr>
        <p:spPr>
          <a:xfrm>
            <a:off x="6235200" y="2448000"/>
            <a:ext cx="5481000" cy="1636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PlaceHolder 4"/>
          <p:cNvSpPr>
            <a:spLocks noGrp="1"/>
          </p:cNvSpPr>
          <p:nvPr>
            <p:ph type="body"/>
          </p:nvPr>
        </p:nvSpPr>
        <p:spPr>
          <a:xfrm>
            <a:off x="479880" y="4240440"/>
            <a:ext cx="5481000" cy="1636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PlaceHolder 5"/>
          <p:cNvSpPr>
            <a:spLocks noGrp="1"/>
          </p:cNvSpPr>
          <p:nvPr>
            <p:ph type="body"/>
          </p:nvPr>
        </p:nvSpPr>
        <p:spPr>
          <a:xfrm>
            <a:off x="6235200" y="4240440"/>
            <a:ext cx="5481000" cy="1636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479880" y="1199880"/>
            <a:ext cx="11231640" cy="959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479880" y="2448000"/>
            <a:ext cx="3616200" cy="1636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" name="PlaceHolder 3"/>
          <p:cNvSpPr>
            <a:spLocks noGrp="1"/>
          </p:cNvSpPr>
          <p:nvPr>
            <p:ph type="body"/>
          </p:nvPr>
        </p:nvSpPr>
        <p:spPr>
          <a:xfrm>
            <a:off x="4277160" y="2448000"/>
            <a:ext cx="3616200" cy="1636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PlaceHolder 4"/>
          <p:cNvSpPr>
            <a:spLocks noGrp="1"/>
          </p:cNvSpPr>
          <p:nvPr>
            <p:ph type="body"/>
          </p:nvPr>
        </p:nvSpPr>
        <p:spPr>
          <a:xfrm>
            <a:off x="8074800" y="2448000"/>
            <a:ext cx="3616200" cy="1636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PlaceHolder 5"/>
          <p:cNvSpPr>
            <a:spLocks noGrp="1"/>
          </p:cNvSpPr>
          <p:nvPr>
            <p:ph type="body"/>
          </p:nvPr>
        </p:nvSpPr>
        <p:spPr>
          <a:xfrm>
            <a:off x="479880" y="4240440"/>
            <a:ext cx="3616200" cy="1636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" name="PlaceHolder 6"/>
          <p:cNvSpPr>
            <a:spLocks noGrp="1"/>
          </p:cNvSpPr>
          <p:nvPr>
            <p:ph type="body"/>
          </p:nvPr>
        </p:nvSpPr>
        <p:spPr>
          <a:xfrm>
            <a:off x="4277160" y="4240440"/>
            <a:ext cx="3616200" cy="1636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" name="PlaceHolder 7"/>
          <p:cNvSpPr>
            <a:spLocks noGrp="1"/>
          </p:cNvSpPr>
          <p:nvPr>
            <p:ph type="body"/>
          </p:nvPr>
        </p:nvSpPr>
        <p:spPr>
          <a:xfrm>
            <a:off x="8074800" y="4240440"/>
            <a:ext cx="3616200" cy="1636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479880" y="1199880"/>
            <a:ext cx="11231640" cy="959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 type="subTitle"/>
          </p:nvPr>
        </p:nvSpPr>
        <p:spPr>
          <a:xfrm>
            <a:off x="479880" y="2448000"/>
            <a:ext cx="11231640" cy="3431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479880" y="1199880"/>
            <a:ext cx="11231640" cy="959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 type="body"/>
          </p:nvPr>
        </p:nvSpPr>
        <p:spPr>
          <a:xfrm>
            <a:off x="479880" y="2448000"/>
            <a:ext cx="11231640" cy="3431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79880" y="1199880"/>
            <a:ext cx="11231640" cy="959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479880" y="2448000"/>
            <a:ext cx="5481000" cy="3431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6235200" y="2448000"/>
            <a:ext cx="5481000" cy="3431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479880" y="1199880"/>
            <a:ext cx="11231640" cy="959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479880" y="2448000"/>
            <a:ext cx="5481000" cy="3431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 type="body"/>
          </p:nvPr>
        </p:nvSpPr>
        <p:spPr>
          <a:xfrm>
            <a:off x="6235200" y="2448000"/>
            <a:ext cx="5481000" cy="3431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479880" y="1199880"/>
            <a:ext cx="11231640" cy="959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subTitle"/>
          </p:nvPr>
        </p:nvSpPr>
        <p:spPr>
          <a:xfrm>
            <a:off x="479880" y="1199880"/>
            <a:ext cx="11231640" cy="4450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479880" y="1199880"/>
            <a:ext cx="11231640" cy="959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2" name="PlaceHolder 2"/>
          <p:cNvSpPr>
            <a:spLocks noGrp="1"/>
          </p:cNvSpPr>
          <p:nvPr>
            <p:ph type="body"/>
          </p:nvPr>
        </p:nvSpPr>
        <p:spPr>
          <a:xfrm>
            <a:off x="479880" y="2448000"/>
            <a:ext cx="5481000" cy="1636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3" name="PlaceHolder 3"/>
          <p:cNvSpPr>
            <a:spLocks noGrp="1"/>
          </p:cNvSpPr>
          <p:nvPr>
            <p:ph type="body"/>
          </p:nvPr>
        </p:nvSpPr>
        <p:spPr>
          <a:xfrm>
            <a:off x="6235200" y="2448000"/>
            <a:ext cx="5481000" cy="3431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4" name="PlaceHolder 4"/>
          <p:cNvSpPr>
            <a:spLocks noGrp="1"/>
          </p:cNvSpPr>
          <p:nvPr>
            <p:ph type="body"/>
          </p:nvPr>
        </p:nvSpPr>
        <p:spPr>
          <a:xfrm>
            <a:off x="479880" y="4240440"/>
            <a:ext cx="5481000" cy="1636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479880" y="1199880"/>
            <a:ext cx="11231640" cy="959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6" name="PlaceHolder 2"/>
          <p:cNvSpPr>
            <a:spLocks noGrp="1"/>
          </p:cNvSpPr>
          <p:nvPr>
            <p:ph type="body"/>
          </p:nvPr>
        </p:nvSpPr>
        <p:spPr>
          <a:xfrm>
            <a:off x="479880" y="2448000"/>
            <a:ext cx="5481000" cy="3431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7" name="PlaceHolder 3"/>
          <p:cNvSpPr>
            <a:spLocks noGrp="1"/>
          </p:cNvSpPr>
          <p:nvPr>
            <p:ph type="body"/>
          </p:nvPr>
        </p:nvSpPr>
        <p:spPr>
          <a:xfrm>
            <a:off x="6235200" y="2448000"/>
            <a:ext cx="5481000" cy="1636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8" name="PlaceHolder 4"/>
          <p:cNvSpPr>
            <a:spLocks noGrp="1"/>
          </p:cNvSpPr>
          <p:nvPr>
            <p:ph type="body"/>
          </p:nvPr>
        </p:nvSpPr>
        <p:spPr>
          <a:xfrm>
            <a:off x="6235200" y="4240440"/>
            <a:ext cx="5481000" cy="1636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479880" y="1199880"/>
            <a:ext cx="11231640" cy="959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0" name="PlaceHolder 2"/>
          <p:cNvSpPr>
            <a:spLocks noGrp="1"/>
          </p:cNvSpPr>
          <p:nvPr>
            <p:ph type="body"/>
          </p:nvPr>
        </p:nvSpPr>
        <p:spPr>
          <a:xfrm>
            <a:off x="479880" y="2448000"/>
            <a:ext cx="5481000" cy="1636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1" name="PlaceHolder 3"/>
          <p:cNvSpPr>
            <a:spLocks noGrp="1"/>
          </p:cNvSpPr>
          <p:nvPr>
            <p:ph type="body"/>
          </p:nvPr>
        </p:nvSpPr>
        <p:spPr>
          <a:xfrm>
            <a:off x="6235200" y="2448000"/>
            <a:ext cx="5481000" cy="1636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2" name="PlaceHolder 4"/>
          <p:cNvSpPr>
            <a:spLocks noGrp="1"/>
          </p:cNvSpPr>
          <p:nvPr>
            <p:ph type="body"/>
          </p:nvPr>
        </p:nvSpPr>
        <p:spPr>
          <a:xfrm>
            <a:off x="479880" y="4240440"/>
            <a:ext cx="11231640" cy="1636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479880" y="1199880"/>
            <a:ext cx="11231640" cy="959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 type="body"/>
          </p:nvPr>
        </p:nvSpPr>
        <p:spPr>
          <a:xfrm>
            <a:off x="479880" y="2448000"/>
            <a:ext cx="11231640" cy="1636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5" name="PlaceHolder 3"/>
          <p:cNvSpPr>
            <a:spLocks noGrp="1"/>
          </p:cNvSpPr>
          <p:nvPr>
            <p:ph type="body"/>
          </p:nvPr>
        </p:nvSpPr>
        <p:spPr>
          <a:xfrm>
            <a:off x="479880" y="4240440"/>
            <a:ext cx="11231640" cy="1636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479880" y="1199880"/>
            <a:ext cx="11231640" cy="959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7" name="PlaceHolder 2"/>
          <p:cNvSpPr>
            <a:spLocks noGrp="1"/>
          </p:cNvSpPr>
          <p:nvPr>
            <p:ph type="body"/>
          </p:nvPr>
        </p:nvSpPr>
        <p:spPr>
          <a:xfrm>
            <a:off x="479880" y="2448000"/>
            <a:ext cx="5481000" cy="1636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8" name="PlaceHolder 3"/>
          <p:cNvSpPr>
            <a:spLocks noGrp="1"/>
          </p:cNvSpPr>
          <p:nvPr>
            <p:ph type="body"/>
          </p:nvPr>
        </p:nvSpPr>
        <p:spPr>
          <a:xfrm>
            <a:off x="6235200" y="2448000"/>
            <a:ext cx="5481000" cy="1636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9" name="PlaceHolder 4"/>
          <p:cNvSpPr>
            <a:spLocks noGrp="1"/>
          </p:cNvSpPr>
          <p:nvPr>
            <p:ph type="body"/>
          </p:nvPr>
        </p:nvSpPr>
        <p:spPr>
          <a:xfrm>
            <a:off x="479880" y="4240440"/>
            <a:ext cx="5481000" cy="1636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0" name="PlaceHolder 5"/>
          <p:cNvSpPr>
            <a:spLocks noGrp="1"/>
          </p:cNvSpPr>
          <p:nvPr>
            <p:ph type="body"/>
          </p:nvPr>
        </p:nvSpPr>
        <p:spPr>
          <a:xfrm>
            <a:off x="6235200" y="4240440"/>
            <a:ext cx="5481000" cy="1636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479880" y="1199880"/>
            <a:ext cx="11231640" cy="959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 type="body"/>
          </p:nvPr>
        </p:nvSpPr>
        <p:spPr>
          <a:xfrm>
            <a:off x="479880" y="2448000"/>
            <a:ext cx="3616200" cy="1636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3" name="PlaceHolder 3"/>
          <p:cNvSpPr>
            <a:spLocks noGrp="1"/>
          </p:cNvSpPr>
          <p:nvPr>
            <p:ph type="body"/>
          </p:nvPr>
        </p:nvSpPr>
        <p:spPr>
          <a:xfrm>
            <a:off x="4277160" y="2448000"/>
            <a:ext cx="3616200" cy="1636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4" name="PlaceHolder 4"/>
          <p:cNvSpPr>
            <a:spLocks noGrp="1"/>
          </p:cNvSpPr>
          <p:nvPr>
            <p:ph type="body"/>
          </p:nvPr>
        </p:nvSpPr>
        <p:spPr>
          <a:xfrm>
            <a:off x="8074800" y="2448000"/>
            <a:ext cx="3616200" cy="1636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5" name="PlaceHolder 5"/>
          <p:cNvSpPr>
            <a:spLocks noGrp="1"/>
          </p:cNvSpPr>
          <p:nvPr>
            <p:ph type="body"/>
          </p:nvPr>
        </p:nvSpPr>
        <p:spPr>
          <a:xfrm>
            <a:off x="479880" y="4240440"/>
            <a:ext cx="3616200" cy="1636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6" name="PlaceHolder 6"/>
          <p:cNvSpPr>
            <a:spLocks noGrp="1"/>
          </p:cNvSpPr>
          <p:nvPr>
            <p:ph type="body"/>
          </p:nvPr>
        </p:nvSpPr>
        <p:spPr>
          <a:xfrm>
            <a:off x="4277160" y="4240440"/>
            <a:ext cx="3616200" cy="1636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7" name="PlaceHolder 7"/>
          <p:cNvSpPr>
            <a:spLocks noGrp="1"/>
          </p:cNvSpPr>
          <p:nvPr>
            <p:ph type="body"/>
          </p:nvPr>
        </p:nvSpPr>
        <p:spPr>
          <a:xfrm>
            <a:off x="8074800" y="4240440"/>
            <a:ext cx="3616200" cy="1636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79880" y="1199880"/>
            <a:ext cx="11231640" cy="959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479880" y="1199880"/>
            <a:ext cx="11231640" cy="4450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79880" y="1199880"/>
            <a:ext cx="11231640" cy="959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79880" y="2448000"/>
            <a:ext cx="5481000" cy="1636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35200" y="2448000"/>
            <a:ext cx="5481000" cy="3431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79880" y="4240440"/>
            <a:ext cx="5481000" cy="1636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79880" y="1199880"/>
            <a:ext cx="11231640" cy="959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79880" y="2448000"/>
            <a:ext cx="5481000" cy="3431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35200" y="2448000"/>
            <a:ext cx="5481000" cy="1636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6235200" y="4240440"/>
            <a:ext cx="5481000" cy="1636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79880" y="1199880"/>
            <a:ext cx="11231640" cy="959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79880" y="2448000"/>
            <a:ext cx="5481000" cy="1636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5200" y="2448000"/>
            <a:ext cx="5481000" cy="1636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79880" y="4240440"/>
            <a:ext cx="11231640" cy="1636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jpe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4.jpe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5.jpeg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Line 1"/>
          <p:cNvSpPr/>
          <p:nvPr/>
        </p:nvSpPr>
        <p:spPr>
          <a:xfrm>
            <a:off x="479880" y="6379200"/>
            <a:ext cx="11232000" cy="0"/>
          </a:xfrm>
          <a:prstGeom prst="line">
            <a:avLst/>
          </a:prstGeom>
          <a:ln w="10160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" name="Image 7" descr=""/>
          <p:cNvPicPr/>
          <p:nvPr/>
        </p:nvPicPr>
        <p:blipFill>
          <a:blip r:embed="rId2"/>
          <a:stretch/>
        </p:blipFill>
        <p:spPr>
          <a:xfrm>
            <a:off x="431280" y="144000"/>
            <a:ext cx="911520" cy="911520"/>
          </a:xfrm>
          <a:prstGeom prst="rect">
            <a:avLst/>
          </a:prstGeom>
          <a:ln w="0">
            <a:noFill/>
          </a:ln>
        </p:spPr>
      </p:pic>
      <p:sp>
        <p:nvSpPr>
          <p:cNvPr id="2" name="PlaceHolder 2"/>
          <p:cNvSpPr>
            <a:spLocks noGrp="1"/>
          </p:cNvSpPr>
          <p:nvPr>
            <p:ph type="title"/>
          </p:nvPr>
        </p:nvSpPr>
        <p:spPr>
          <a:xfrm>
            <a:off x="0" y="0"/>
            <a:ext cx="239760" cy="2397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>
              <a:lnSpc>
                <a:spcPct val="90000"/>
              </a:lnSpc>
            </a:pPr>
            <a:r>
              <a:rPr b="1" lang="fr-FR" sz="140" spc="-1" strike="noStrike">
                <a:solidFill>
                  <a:srgbClr val="000000">
                    <a:alpha val="0"/>
                  </a:srgbClr>
                </a:solidFill>
                <a:latin typeface="Arial"/>
              </a:rPr>
              <a:t>Titre</a:t>
            </a:r>
            <a:endParaRPr b="0" lang="fr-FR" sz="14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3"/>
          <p:cNvSpPr>
            <a:spLocks noGrp="1"/>
          </p:cNvSpPr>
          <p:nvPr>
            <p:ph type="dt"/>
          </p:nvPr>
        </p:nvSpPr>
        <p:spPr>
          <a:xfrm>
            <a:off x="10152000" y="6378120"/>
            <a:ext cx="1559520" cy="479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r">
              <a:lnSpc>
                <a:spcPct val="100000"/>
              </a:lnSpc>
            </a:pPr>
            <a:r>
              <a:rPr b="1" lang="fr-FR" sz="1000" spc="-1" strike="noStrike" cap="all">
                <a:solidFill>
                  <a:srgbClr val="000000"/>
                </a:solidFill>
                <a:latin typeface="Arial"/>
              </a:rPr>
              <a:t>XX/XX/XXXX</a:t>
            </a:r>
            <a:endParaRPr b="0" lang="fr-FR" sz="1000" spc="-1" strike="noStrike">
              <a:latin typeface="Times New Roman"/>
            </a:endParaRPr>
          </a:p>
        </p:txBody>
      </p:sp>
      <p:sp>
        <p:nvSpPr>
          <p:cNvPr id="4" name="PlaceHolder 4"/>
          <p:cNvSpPr>
            <a:spLocks noGrp="1"/>
          </p:cNvSpPr>
          <p:nvPr>
            <p:ph type="ftr"/>
          </p:nvPr>
        </p:nvSpPr>
        <p:spPr>
          <a:xfrm>
            <a:off x="479880" y="6378120"/>
            <a:ext cx="7871760" cy="479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>
              <a:lnSpc>
                <a:spcPct val="100000"/>
              </a:lnSpc>
            </a:pPr>
            <a:r>
              <a:rPr b="1" lang="fr-FR" sz="1000" spc="-1" strike="noStrike">
                <a:solidFill>
                  <a:srgbClr val="000000"/>
                </a:solidFill>
                <a:latin typeface="Arial"/>
              </a:rPr>
              <a:t>Intitulé de la direction ou de l’organisme rattaché</a:t>
            </a:r>
            <a:endParaRPr b="0" lang="fr-FR" sz="1000" spc="-1" strike="noStrike">
              <a:latin typeface="Times New Roman"/>
            </a:endParaRPr>
          </a:p>
        </p:txBody>
      </p:sp>
      <p:sp>
        <p:nvSpPr>
          <p:cNvPr id="5" name="PlaceHolder 5"/>
          <p:cNvSpPr>
            <a:spLocks noGrp="1"/>
          </p:cNvSpPr>
          <p:nvPr>
            <p:ph type="sldNum"/>
          </p:nvPr>
        </p:nvSpPr>
        <p:spPr>
          <a:xfrm>
            <a:off x="8352000" y="6378120"/>
            <a:ext cx="1799640" cy="479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r">
              <a:lnSpc>
                <a:spcPct val="100000"/>
              </a:lnSpc>
            </a:pPr>
            <a:fld id="{540CE6B2-5493-4158-8A7F-7496F5720873}" type="slidenum">
              <a:rPr b="1" lang="fr-FR" sz="1000" spc="-1" strike="noStrike">
                <a:solidFill>
                  <a:srgbClr val="000000"/>
                </a:solidFill>
                <a:latin typeface="Arial"/>
              </a:rPr>
              <a:t>&lt;numéro&gt;</a:t>
            </a:fld>
            <a:endParaRPr b="0" lang="fr-FR" sz="1000" spc="-1" strike="noStrike">
              <a:latin typeface="Times New Roman"/>
            </a:endParaRPr>
          </a:p>
        </p:txBody>
      </p:sp>
      <p:sp>
        <p:nvSpPr>
          <p:cNvPr id="6" name="PlaceHolder 6"/>
          <p:cNvSpPr>
            <a:spLocks noGrp="1"/>
          </p:cNvSpPr>
          <p:nvPr>
            <p:ph type="body"/>
          </p:nvPr>
        </p:nvSpPr>
        <p:spPr>
          <a:xfrm>
            <a:off x="479880" y="3128040"/>
            <a:ext cx="11231640" cy="276912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1" lang="fr-FR" sz="4340" spc="-1" strike="noStrike" cap="all">
                <a:solidFill>
                  <a:srgbClr val="000000"/>
                </a:solidFill>
                <a:latin typeface="Arial"/>
              </a:rPr>
              <a:t>Titre</a:t>
            </a:r>
            <a:endParaRPr b="0" lang="fr-FR" sz="434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66"/>
              </a:spcBef>
              <a:tabLst>
                <a:tab algn="l" pos="0"/>
              </a:tabLst>
            </a:pPr>
            <a:r>
              <a:rPr b="0" lang="fr-FR" sz="2470" spc="-1" strike="noStrike">
                <a:solidFill>
                  <a:srgbClr val="000000"/>
                </a:solidFill>
                <a:latin typeface="Arial"/>
              </a:rPr>
              <a:t>Sous-titre</a:t>
            </a:r>
            <a:endParaRPr b="0" lang="fr-FR" sz="247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Line 7"/>
          <p:cNvSpPr/>
          <p:nvPr/>
        </p:nvSpPr>
        <p:spPr>
          <a:xfrm>
            <a:off x="479880" y="6379200"/>
            <a:ext cx="11232000" cy="0"/>
          </a:xfrm>
          <a:prstGeom prst="line">
            <a:avLst/>
          </a:prstGeom>
          <a:ln w="10160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8" name="Image 4" descr=""/>
          <p:cNvPicPr/>
          <p:nvPr/>
        </p:nvPicPr>
        <p:blipFill>
          <a:blip r:embed="rId3"/>
          <a:stretch/>
        </p:blipFill>
        <p:spPr>
          <a:xfrm>
            <a:off x="240120" y="164520"/>
            <a:ext cx="2643120" cy="2624760"/>
          </a:xfrm>
          <a:prstGeom prst="rect">
            <a:avLst/>
          </a:prstGeom>
          <a:ln w="0"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Line 1"/>
          <p:cNvSpPr/>
          <p:nvPr/>
        </p:nvSpPr>
        <p:spPr>
          <a:xfrm>
            <a:off x="479880" y="6379200"/>
            <a:ext cx="11232000" cy="0"/>
          </a:xfrm>
          <a:prstGeom prst="line">
            <a:avLst/>
          </a:prstGeom>
          <a:ln w="10160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46" name="Image 7" descr=""/>
          <p:cNvPicPr/>
          <p:nvPr/>
        </p:nvPicPr>
        <p:blipFill>
          <a:blip r:embed="rId2"/>
          <a:stretch/>
        </p:blipFill>
        <p:spPr>
          <a:xfrm>
            <a:off x="431280" y="144000"/>
            <a:ext cx="911520" cy="911520"/>
          </a:xfrm>
          <a:prstGeom prst="rect">
            <a:avLst/>
          </a:prstGeom>
          <a:ln w="0">
            <a:noFill/>
          </a:ln>
        </p:spPr>
      </p:pic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0" y="1412640"/>
            <a:ext cx="12191760" cy="5446080"/>
          </a:xfrm>
          <a:prstGeom prst="rect">
            <a:avLst/>
          </a:prstGeom>
        </p:spPr>
        <p:txBody>
          <a:bodyPr lIns="90000" rIns="90000" tIns="1080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fr-FR" sz="1800" spc="-1" strike="noStrike" cap="all">
                <a:solidFill>
                  <a:srgbClr val="000000"/>
                </a:solidFill>
                <a:latin typeface="Arial"/>
              </a:rPr>
              <a:t>Sélectionner l’icône pour insérer une image, </a:t>
            </a:r>
            <a:br/>
            <a:r>
              <a:rPr b="0" lang="fr-FR" sz="1800" spc="-1" strike="noStrike" cap="all">
                <a:solidFill>
                  <a:srgbClr val="000000"/>
                </a:solidFill>
                <a:latin typeface="Arial"/>
              </a:rPr>
              <a:t>puis disposer l’image en arrière plan </a:t>
            </a:r>
            <a:br/>
            <a:r>
              <a:rPr b="0" lang="fr-FR" sz="1800" spc="-1" strike="noStrike" cap="all">
                <a:solidFill>
                  <a:srgbClr val="000000"/>
                </a:solidFill>
                <a:latin typeface="Arial"/>
              </a:rPr>
              <a:t>(Sélectionner l’image avec le bouton droit de la souris / </a:t>
            </a:r>
            <a:br/>
            <a:r>
              <a:rPr b="0" lang="fr-FR" sz="1800" spc="-1" strike="noStrike" cap="all">
                <a:solidFill>
                  <a:srgbClr val="000000"/>
                </a:solidFill>
                <a:latin typeface="Arial"/>
              </a:rPr>
              <a:t>Mettre à l’arrière plan)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title"/>
          </p:nvPr>
        </p:nvSpPr>
        <p:spPr>
          <a:xfrm>
            <a:off x="479880" y="983880"/>
            <a:ext cx="11231640" cy="5394960"/>
          </a:xfrm>
          <a:prstGeom prst="rect">
            <a:avLst/>
          </a:prstGeom>
        </p:spPr>
        <p:txBody>
          <a:bodyPr lIns="0" rIns="0" tIns="0" bIns="360000" anchor="ctr">
            <a:noAutofit/>
          </a:bodyPr>
          <a:p>
            <a:pPr marL="528120" indent="-527760">
              <a:lnSpc>
                <a:spcPct val="90000"/>
              </a:lnSpc>
              <a:buClr>
                <a:srgbClr val="000000"/>
              </a:buClr>
              <a:buFont typeface="Arial"/>
              <a:buAutoNum type="arabicPeriod"/>
            </a:pPr>
            <a:r>
              <a:rPr b="1" lang="fr-FR" sz="4340" spc="-1" strike="noStrike">
                <a:solidFill>
                  <a:srgbClr val="000000"/>
                </a:solidFill>
                <a:latin typeface="Arial"/>
              </a:rPr>
              <a:t>Titre</a:t>
            </a:r>
            <a:endParaRPr b="0" lang="fr-FR" sz="434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4"/>
          <p:cNvSpPr>
            <a:spLocks noGrp="1"/>
          </p:cNvSpPr>
          <p:nvPr>
            <p:ph type="dt"/>
          </p:nvPr>
        </p:nvSpPr>
        <p:spPr>
          <a:xfrm>
            <a:off x="10152000" y="6378120"/>
            <a:ext cx="1559520" cy="479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r">
              <a:lnSpc>
                <a:spcPct val="100000"/>
              </a:lnSpc>
            </a:pPr>
            <a:r>
              <a:rPr b="1" lang="fr-FR" sz="1000" spc="-1" strike="noStrike" cap="all">
                <a:solidFill>
                  <a:srgbClr val="000000"/>
                </a:solidFill>
                <a:latin typeface="Arial"/>
              </a:rPr>
              <a:t>XX/XX/XXXX</a:t>
            </a:r>
            <a:endParaRPr b="0" lang="fr-FR" sz="1000" spc="-1" strike="noStrike">
              <a:latin typeface="Times New Roman"/>
            </a:endParaRPr>
          </a:p>
        </p:txBody>
      </p:sp>
      <p:sp>
        <p:nvSpPr>
          <p:cNvPr id="50" name="PlaceHolder 5"/>
          <p:cNvSpPr>
            <a:spLocks noGrp="1"/>
          </p:cNvSpPr>
          <p:nvPr>
            <p:ph type="ftr"/>
          </p:nvPr>
        </p:nvSpPr>
        <p:spPr>
          <a:xfrm>
            <a:off x="479880" y="6378120"/>
            <a:ext cx="7871760" cy="479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>
              <a:lnSpc>
                <a:spcPct val="100000"/>
              </a:lnSpc>
            </a:pPr>
            <a:r>
              <a:rPr b="1" lang="fr-FR" sz="1000" spc="-1" strike="noStrike">
                <a:solidFill>
                  <a:srgbClr val="000000"/>
                </a:solidFill>
                <a:latin typeface="Arial"/>
              </a:rPr>
              <a:t>Intitulé de la direction ou de l’organisme rattaché</a:t>
            </a:r>
            <a:endParaRPr b="0" lang="fr-FR" sz="1000" spc="-1" strike="noStrike">
              <a:latin typeface="Times New Roman"/>
            </a:endParaRPr>
          </a:p>
        </p:txBody>
      </p:sp>
      <p:sp>
        <p:nvSpPr>
          <p:cNvPr id="51" name="PlaceHolder 6"/>
          <p:cNvSpPr>
            <a:spLocks noGrp="1"/>
          </p:cNvSpPr>
          <p:nvPr>
            <p:ph type="sldNum"/>
          </p:nvPr>
        </p:nvSpPr>
        <p:spPr>
          <a:xfrm>
            <a:off x="8352000" y="6378120"/>
            <a:ext cx="1799640" cy="479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r">
              <a:lnSpc>
                <a:spcPct val="100000"/>
              </a:lnSpc>
            </a:pPr>
            <a:fld id="{DDB57DC1-54F5-4249-A511-E0BC72F73C48}" type="slidenum">
              <a:rPr b="1" lang="fr-FR" sz="1000" spc="-1" strike="noStrike">
                <a:solidFill>
                  <a:srgbClr val="000000"/>
                </a:solidFill>
                <a:latin typeface="Arial"/>
              </a:rPr>
              <a:t>&lt;numéro&gt;</a:t>
            </a:fld>
            <a:endParaRPr b="0" lang="fr-FR" sz="10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Line 1"/>
          <p:cNvSpPr/>
          <p:nvPr/>
        </p:nvSpPr>
        <p:spPr>
          <a:xfrm>
            <a:off x="479880" y="6379200"/>
            <a:ext cx="11232000" cy="0"/>
          </a:xfrm>
          <a:prstGeom prst="line">
            <a:avLst/>
          </a:prstGeom>
          <a:ln w="10160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89" name="Image 7" descr=""/>
          <p:cNvPicPr/>
          <p:nvPr/>
        </p:nvPicPr>
        <p:blipFill>
          <a:blip r:embed="rId2"/>
          <a:stretch/>
        </p:blipFill>
        <p:spPr>
          <a:xfrm>
            <a:off x="431280" y="144000"/>
            <a:ext cx="911520" cy="911520"/>
          </a:xfrm>
          <a:prstGeom prst="rect">
            <a:avLst/>
          </a:prstGeom>
          <a:ln w="0">
            <a:noFill/>
          </a:ln>
        </p:spPr>
      </p:pic>
      <p:sp>
        <p:nvSpPr>
          <p:cNvPr id="90" name="PlaceHolder 2"/>
          <p:cNvSpPr>
            <a:spLocks noGrp="1"/>
          </p:cNvSpPr>
          <p:nvPr>
            <p:ph type="title"/>
          </p:nvPr>
        </p:nvSpPr>
        <p:spPr>
          <a:xfrm>
            <a:off x="479880" y="1199880"/>
            <a:ext cx="11231640" cy="9597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>
              <a:lnSpc>
                <a:spcPct val="90000"/>
              </a:lnSpc>
            </a:pPr>
            <a:r>
              <a:rPr b="1" lang="fr-FR" sz="3400" spc="-1" strike="noStrike">
                <a:solidFill>
                  <a:srgbClr val="000000"/>
                </a:solidFill>
                <a:latin typeface="Arial"/>
              </a:rPr>
              <a:t>Titre</a:t>
            </a:r>
            <a:endParaRPr b="0" lang="fr-FR" sz="3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" name="PlaceHolder 3"/>
          <p:cNvSpPr>
            <a:spLocks noGrp="1"/>
          </p:cNvSpPr>
          <p:nvPr>
            <p:ph type="dt"/>
          </p:nvPr>
        </p:nvSpPr>
        <p:spPr>
          <a:xfrm>
            <a:off x="10152000" y="6378120"/>
            <a:ext cx="1559520" cy="479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r">
              <a:lnSpc>
                <a:spcPct val="100000"/>
              </a:lnSpc>
            </a:pPr>
            <a:r>
              <a:rPr b="1" lang="fr-FR" sz="1000" spc="-1" strike="noStrike" cap="all">
                <a:solidFill>
                  <a:srgbClr val="000000"/>
                </a:solidFill>
                <a:latin typeface="Arial"/>
              </a:rPr>
              <a:t>XX/XX/XXXX</a:t>
            </a:r>
            <a:endParaRPr b="0" lang="fr-FR" sz="1000" spc="-1" strike="noStrike">
              <a:latin typeface="Times New Roman"/>
            </a:endParaRPr>
          </a:p>
        </p:txBody>
      </p:sp>
      <p:sp>
        <p:nvSpPr>
          <p:cNvPr id="92" name="PlaceHolder 4"/>
          <p:cNvSpPr>
            <a:spLocks noGrp="1"/>
          </p:cNvSpPr>
          <p:nvPr>
            <p:ph type="ftr"/>
          </p:nvPr>
        </p:nvSpPr>
        <p:spPr>
          <a:xfrm>
            <a:off x="479880" y="6378120"/>
            <a:ext cx="7871760" cy="479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>
              <a:lnSpc>
                <a:spcPct val="100000"/>
              </a:lnSpc>
            </a:pPr>
            <a:r>
              <a:rPr b="1" lang="fr-FR" sz="1000" spc="-1" strike="noStrike">
                <a:solidFill>
                  <a:srgbClr val="000000"/>
                </a:solidFill>
                <a:latin typeface="Arial"/>
              </a:rPr>
              <a:t>Intitulé de la direction ou de l’organisme rattaché</a:t>
            </a:r>
            <a:endParaRPr b="0" lang="fr-FR" sz="1000" spc="-1" strike="noStrike">
              <a:latin typeface="Times New Roman"/>
            </a:endParaRPr>
          </a:p>
        </p:txBody>
      </p:sp>
      <p:sp>
        <p:nvSpPr>
          <p:cNvPr id="93" name="PlaceHolder 5"/>
          <p:cNvSpPr>
            <a:spLocks noGrp="1"/>
          </p:cNvSpPr>
          <p:nvPr>
            <p:ph type="sldNum"/>
          </p:nvPr>
        </p:nvSpPr>
        <p:spPr>
          <a:xfrm>
            <a:off x="8352000" y="6378120"/>
            <a:ext cx="1799640" cy="479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r">
              <a:lnSpc>
                <a:spcPct val="100000"/>
              </a:lnSpc>
            </a:pPr>
            <a:fld id="{C05F34D3-C2D0-4B33-86F0-33AD1187B991}" type="slidenum">
              <a:rPr b="1" lang="fr-FR" sz="1000" spc="-1" strike="noStrike">
                <a:solidFill>
                  <a:srgbClr val="000000"/>
                </a:solidFill>
                <a:latin typeface="Arial"/>
              </a:rPr>
              <a:t>&lt;numéro&gt;</a:t>
            </a:fld>
            <a:endParaRPr b="0" lang="fr-FR" sz="1000" spc="-1" strike="noStrike">
              <a:latin typeface="Times New Roman"/>
            </a:endParaRPr>
          </a:p>
        </p:txBody>
      </p:sp>
      <p:sp>
        <p:nvSpPr>
          <p:cNvPr id="94" name="PlaceHolder 6"/>
          <p:cNvSpPr>
            <a:spLocks noGrp="1"/>
          </p:cNvSpPr>
          <p:nvPr>
            <p:ph type="body"/>
          </p:nvPr>
        </p:nvSpPr>
        <p:spPr>
          <a:xfrm>
            <a:off x="4416120" y="240120"/>
            <a:ext cx="7295760" cy="47952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marL="144000" indent="-143640" algn="r">
              <a:lnSpc>
                <a:spcPct val="100000"/>
              </a:lnSpc>
              <a:buClr>
                <a:srgbClr val="000000"/>
              </a:buClr>
              <a:buFont typeface="Arial"/>
              <a:buAutoNum type="arabicPeriod"/>
            </a:pPr>
            <a:r>
              <a:rPr b="1" lang="fr-FR" sz="1000" spc="-1" strike="noStrike">
                <a:solidFill>
                  <a:srgbClr val="000000"/>
                </a:solidFill>
                <a:latin typeface="Arial"/>
              </a:rPr>
              <a:t>Titre</a:t>
            </a:r>
            <a:endParaRPr b="0" lang="fr-FR" sz="1000" spc="-1" strike="noStrike">
              <a:solidFill>
                <a:srgbClr val="000000"/>
              </a:solidFill>
              <a:latin typeface="Arial"/>
            </a:endParaRPr>
          </a:p>
          <a:p>
            <a:pPr lvl="1" marL="144000" indent="-143640" algn="r">
              <a:lnSpc>
                <a:spcPct val="100000"/>
              </a:lnSpc>
              <a:buClr>
                <a:srgbClr val="000000"/>
              </a:buClr>
              <a:buFont typeface="Arial"/>
              <a:buAutoNum type="alphaLcPeriod"/>
            </a:pPr>
            <a:r>
              <a:rPr b="0" lang="fr-FR" sz="1000" spc="-1" strike="noStrike">
                <a:solidFill>
                  <a:srgbClr val="000000"/>
                </a:solidFill>
                <a:latin typeface="Arial"/>
              </a:rPr>
              <a:t>Sous-titre</a:t>
            </a:r>
            <a:endParaRPr b="0" lang="fr-FR" sz="1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PlaceHolder 7"/>
          <p:cNvSpPr>
            <a:spLocks noGrp="1"/>
          </p:cNvSpPr>
          <p:nvPr>
            <p:ph type="body"/>
          </p:nvPr>
        </p:nvSpPr>
        <p:spPr>
          <a:xfrm>
            <a:off x="479880" y="2448000"/>
            <a:ext cx="3359520" cy="343152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>
              <a:lnSpc>
                <a:spcPct val="100000"/>
              </a:lnSpc>
              <a:spcAft>
                <a:spcPts val="666"/>
              </a:spcAft>
              <a:tabLst>
                <a:tab algn="l" pos="0"/>
              </a:tabLst>
            </a:pPr>
            <a:r>
              <a:rPr b="0" lang="fr-FR" sz="1400" spc="-1" strike="noStrike">
                <a:solidFill>
                  <a:srgbClr val="000000"/>
                </a:solidFill>
                <a:latin typeface="Arial"/>
              </a:rPr>
              <a:t>Texte de niveau 1</a:t>
            </a:r>
            <a:endParaRPr b="0" lang="fr-FR" sz="1400" spc="-1" strike="noStrike">
              <a:solidFill>
                <a:srgbClr val="000000"/>
              </a:solidFill>
              <a:latin typeface="Arial"/>
            </a:endParaRPr>
          </a:p>
          <a:p>
            <a:pPr lvl="1" marL="335880" indent="-95760">
              <a:lnSpc>
                <a:spcPct val="100000"/>
              </a:lnSpc>
              <a:spcBef>
                <a:spcPts val="799"/>
              </a:spcBef>
              <a:spcAft>
                <a:spcPts val="799"/>
              </a:spcAft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fr-FR" sz="1270" spc="-1" strike="noStrike">
                <a:solidFill>
                  <a:srgbClr val="000000"/>
                </a:solidFill>
                <a:latin typeface="Arial"/>
              </a:rPr>
              <a:t>Texte de niveau 2</a:t>
            </a:r>
            <a:endParaRPr b="0" lang="fr-FR" sz="1270" spc="-1" strike="noStrike">
              <a:solidFill>
                <a:srgbClr val="000000"/>
              </a:solidFill>
              <a:latin typeface="Arial"/>
            </a:endParaRPr>
          </a:p>
          <a:p>
            <a:pPr lvl="2" marL="576000" indent="-95760">
              <a:lnSpc>
                <a:spcPct val="100000"/>
              </a:lnSpc>
              <a:spcBef>
                <a:spcPts val="133"/>
              </a:spcBef>
              <a:spcAft>
                <a:spcPts val="133"/>
              </a:spcAft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fr-FR" sz="1140" spc="-1" strike="noStrike">
                <a:solidFill>
                  <a:srgbClr val="000000"/>
                </a:solidFill>
                <a:latin typeface="Arial"/>
              </a:rPr>
              <a:t>Texte de niveau 3</a:t>
            </a:r>
            <a:endParaRPr b="0" lang="fr-FR" sz="1140" spc="-1" strike="noStrike">
              <a:solidFill>
                <a:srgbClr val="000000"/>
              </a:solidFill>
              <a:latin typeface="Arial"/>
            </a:endParaRPr>
          </a:p>
          <a:p>
            <a:pPr lvl="3" marL="816120" indent="-95760">
              <a:lnSpc>
                <a:spcPct val="100000"/>
              </a:lnSpc>
              <a:spcBef>
                <a:spcPts val="133"/>
              </a:spcBef>
              <a:spcAft>
                <a:spcPts val="133"/>
              </a:spcAft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fr-FR" sz="1000" spc="-1" strike="noStrike">
                <a:solidFill>
                  <a:srgbClr val="000000"/>
                </a:solidFill>
                <a:latin typeface="Arial"/>
              </a:rPr>
              <a:t>Texte de niveau 4</a:t>
            </a:r>
            <a:endParaRPr b="0" lang="fr-FR" sz="1000" spc="-1" strike="noStrike">
              <a:solidFill>
                <a:srgbClr val="000000"/>
              </a:solidFill>
              <a:latin typeface="Arial"/>
            </a:endParaRPr>
          </a:p>
          <a:p>
            <a:pPr lvl="4" marL="1104120" indent="-95760">
              <a:lnSpc>
                <a:spcPct val="100000"/>
              </a:lnSpc>
              <a:spcBef>
                <a:spcPts val="133"/>
              </a:spcBef>
              <a:spcAft>
                <a:spcPts val="133"/>
              </a:spcAft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fr-FR" sz="939" spc="-1" strike="noStrike">
                <a:solidFill>
                  <a:srgbClr val="000000"/>
                </a:solidFill>
                <a:latin typeface="Arial"/>
              </a:rPr>
              <a:t>Texte de niveau 5</a:t>
            </a:r>
            <a:endParaRPr b="0" lang="fr-FR" sz="939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PlaceHolder 8"/>
          <p:cNvSpPr>
            <a:spLocks noGrp="1"/>
          </p:cNvSpPr>
          <p:nvPr>
            <p:ph type="body"/>
          </p:nvPr>
        </p:nvSpPr>
        <p:spPr>
          <a:xfrm>
            <a:off x="4416120" y="2448000"/>
            <a:ext cx="3359520" cy="343152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>
              <a:lnSpc>
                <a:spcPct val="100000"/>
              </a:lnSpc>
              <a:spcAft>
                <a:spcPts val="666"/>
              </a:spcAft>
              <a:tabLst>
                <a:tab algn="l" pos="0"/>
              </a:tabLst>
            </a:pPr>
            <a:r>
              <a:rPr b="0" lang="fr-FR" sz="1400" spc="-1" strike="noStrike">
                <a:solidFill>
                  <a:srgbClr val="000000"/>
                </a:solidFill>
                <a:latin typeface="Arial"/>
              </a:rPr>
              <a:t>Texte de niveau 1</a:t>
            </a:r>
            <a:endParaRPr b="0" lang="fr-FR" sz="1400" spc="-1" strike="noStrike">
              <a:solidFill>
                <a:srgbClr val="000000"/>
              </a:solidFill>
              <a:latin typeface="Arial"/>
            </a:endParaRPr>
          </a:p>
          <a:p>
            <a:pPr lvl="1" marL="335880" indent="-95760">
              <a:lnSpc>
                <a:spcPct val="100000"/>
              </a:lnSpc>
              <a:spcBef>
                <a:spcPts val="799"/>
              </a:spcBef>
              <a:spcAft>
                <a:spcPts val="799"/>
              </a:spcAft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fr-FR" sz="1270" spc="-1" strike="noStrike">
                <a:solidFill>
                  <a:srgbClr val="000000"/>
                </a:solidFill>
                <a:latin typeface="Arial"/>
              </a:rPr>
              <a:t>Texte de niveau 2</a:t>
            </a:r>
            <a:endParaRPr b="0" lang="fr-FR" sz="1270" spc="-1" strike="noStrike">
              <a:solidFill>
                <a:srgbClr val="000000"/>
              </a:solidFill>
              <a:latin typeface="Arial"/>
            </a:endParaRPr>
          </a:p>
          <a:p>
            <a:pPr lvl="2" marL="576000" indent="-95760">
              <a:lnSpc>
                <a:spcPct val="100000"/>
              </a:lnSpc>
              <a:spcBef>
                <a:spcPts val="133"/>
              </a:spcBef>
              <a:spcAft>
                <a:spcPts val="133"/>
              </a:spcAft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fr-FR" sz="1140" spc="-1" strike="noStrike">
                <a:solidFill>
                  <a:srgbClr val="000000"/>
                </a:solidFill>
                <a:latin typeface="Arial"/>
              </a:rPr>
              <a:t>Texte de niveau 3</a:t>
            </a:r>
            <a:endParaRPr b="0" lang="fr-FR" sz="1140" spc="-1" strike="noStrike">
              <a:solidFill>
                <a:srgbClr val="000000"/>
              </a:solidFill>
              <a:latin typeface="Arial"/>
            </a:endParaRPr>
          </a:p>
          <a:p>
            <a:pPr lvl="3" marL="816120" indent="-95760">
              <a:lnSpc>
                <a:spcPct val="100000"/>
              </a:lnSpc>
              <a:spcBef>
                <a:spcPts val="133"/>
              </a:spcBef>
              <a:spcAft>
                <a:spcPts val="133"/>
              </a:spcAft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fr-FR" sz="1000" spc="-1" strike="noStrike">
                <a:solidFill>
                  <a:srgbClr val="000000"/>
                </a:solidFill>
                <a:latin typeface="Arial"/>
              </a:rPr>
              <a:t>Texte de niveau 4</a:t>
            </a:r>
            <a:endParaRPr b="0" lang="fr-FR" sz="1000" spc="-1" strike="noStrike">
              <a:solidFill>
                <a:srgbClr val="000000"/>
              </a:solidFill>
              <a:latin typeface="Arial"/>
            </a:endParaRPr>
          </a:p>
          <a:p>
            <a:pPr lvl="4" marL="1104120" indent="-95760">
              <a:lnSpc>
                <a:spcPct val="100000"/>
              </a:lnSpc>
              <a:spcBef>
                <a:spcPts val="133"/>
              </a:spcBef>
              <a:spcAft>
                <a:spcPts val="133"/>
              </a:spcAft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fr-FR" sz="939" spc="-1" strike="noStrike">
                <a:solidFill>
                  <a:srgbClr val="000000"/>
                </a:solidFill>
                <a:latin typeface="Arial"/>
              </a:rPr>
              <a:t>Texte de niveau 5</a:t>
            </a:r>
            <a:endParaRPr b="0" lang="fr-FR" sz="939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9"/>
          <p:cNvSpPr>
            <a:spLocks noGrp="1"/>
          </p:cNvSpPr>
          <p:nvPr>
            <p:ph type="body"/>
          </p:nvPr>
        </p:nvSpPr>
        <p:spPr>
          <a:xfrm>
            <a:off x="8352000" y="2448000"/>
            <a:ext cx="3359520" cy="343152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>
              <a:lnSpc>
                <a:spcPct val="100000"/>
              </a:lnSpc>
              <a:spcAft>
                <a:spcPts val="666"/>
              </a:spcAft>
              <a:tabLst>
                <a:tab algn="l" pos="0"/>
              </a:tabLst>
            </a:pPr>
            <a:r>
              <a:rPr b="0" lang="fr-FR" sz="1400" spc="-1" strike="noStrike">
                <a:solidFill>
                  <a:srgbClr val="000000"/>
                </a:solidFill>
                <a:latin typeface="Arial"/>
              </a:rPr>
              <a:t>Texte de niveau 1</a:t>
            </a:r>
            <a:endParaRPr b="0" lang="fr-FR" sz="1400" spc="-1" strike="noStrike">
              <a:solidFill>
                <a:srgbClr val="000000"/>
              </a:solidFill>
              <a:latin typeface="Arial"/>
            </a:endParaRPr>
          </a:p>
          <a:p>
            <a:pPr lvl="1" marL="335880" indent="-95760">
              <a:lnSpc>
                <a:spcPct val="100000"/>
              </a:lnSpc>
              <a:spcBef>
                <a:spcPts val="799"/>
              </a:spcBef>
              <a:spcAft>
                <a:spcPts val="799"/>
              </a:spcAft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fr-FR" sz="1270" spc="-1" strike="noStrike">
                <a:solidFill>
                  <a:srgbClr val="000000"/>
                </a:solidFill>
                <a:latin typeface="Arial"/>
              </a:rPr>
              <a:t>Texte de niveau 2</a:t>
            </a:r>
            <a:endParaRPr b="0" lang="fr-FR" sz="1270" spc="-1" strike="noStrike">
              <a:solidFill>
                <a:srgbClr val="000000"/>
              </a:solidFill>
              <a:latin typeface="Arial"/>
            </a:endParaRPr>
          </a:p>
          <a:p>
            <a:pPr lvl="2" marL="576000" indent="-95760">
              <a:lnSpc>
                <a:spcPct val="100000"/>
              </a:lnSpc>
              <a:spcBef>
                <a:spcPts val="133"/>
              </a:spcBef>
              <a:spcAft>
                <a:spcPts val="133"/>
              </a:spcAft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fr-FR" sz="1140" spc="-1" strike="noStrike">
                <a:solidFill>
                  <a:srgbClr val="000000"/>
                </a:solidFill>
                <a:latin typeface="Arial"/>
              </a:rPr>
              <a:t>Texte de niveau 3</a:t>
            </a:r>
            <a:endParaRPr b="0" lang="fr-FR" sz="1140" spc="-1" strike="noStrike">
              <a:solidFill>
                <a:srgbClr val="000000"/>
              </a:solidFill>
              <a:latin typeface="Arial"/>
            </a:endParaRPr>
          </a:p>
          <a:p>
            <a:pPr lvl="3" marL="816120" indent="-95760">
              <a:lnSpc>
                <a:spcPct val="100000"/>
              </a:lnSpc>
              <a:spcBef>
                <a:spcPts val="133"/>
              </a:spcBef>
              <a:spcAft>
                <a:spcPts val="133"/>
              </a:spcAft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fr-FR" sz="1000" spc="-1" strike="noStrike">
                <a:solidFill>
                  <a:srgbClr val="000000"/>
                </a:solidFill>
                <a:latin typeface="Arial"/>
              </a:rPr>
              <a:t>Texte de niveau 4</a:t>
            </a:r>
            <a:endParaRPr b="0" lang="fr-FR" sz="1000" spc="-1" strike="noStrike">
              <a:solidFill>
                <a:srgbClr val="000000"/>
              </a:solidFill>
              <a:latin typeface="Arial"/>
            </a:endParaRPr>
          </a:p>
          <a:p>
            <a:pPr lvl="4" marL="1104120" indent="-95760">
              <a:lnSpc>
                <a:spcPct val="100000"/>
              </a:lnSpc>
              <a:spcBef>
                <a:spcPts val="133"/>
              </a:spcBef>
              <a:spcAft>
                <a:spcPts val="133"/>
              </a:spcAft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fr-FR" sz="939" spc="-1" strike="noStrike">
                <a:solidFill>
                  <a:srgbClr val="000000"/>
                </a:solidFill>
                <a:latin typeface="Arial"/>
              </a:rPr>
              <a:t>Texte de niveau 5</a:t>
            </a:r>
            <a:endParaRPr b="0" lang="fr-FR" sz="939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Line 1"/>
          <p:cNvSpPr/>
          <p:nvPr/>
        </p:nvSpPr>
        <p:spPr>
          <a:xfrm>
            <a:off x="479880" y="6379200"/>
            <a:ext cx="11232000" cy="0"/>
          </a:xfrm>
          <a:prstGeom prst="line">
            <a:avLst/>
          </a:prstGeom>
          <a:ln w="10160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35" name="Image 7" descr=""/>
          <p:cNvPicPr/>
          <p:nvPr/>
        </p:nvPicPr>
        <p:blipFill>
          <a:blip r:embed="rId2"/>
          <a:stretch/>
        </p:blipFill>
        <p:spPr>
          <a:xfrm>
            <a:off x="431280" y="144000"/>
            <a:ext cx="911520" cy="911520"/>
          </a:xfrm>
          <a:prstGeom prst="rect">
            <a:avLst/>
          </a:prstGeom>
          <a:ln w="0">
            <a:noFill/>
          </a:ln>
        </p:spPr>
      </p:pic>
      <p:sp>
        <p:nvSpPr>
          <p:cNvPr id="136" name="PlaceHolder 2"/>
          <p:cNvSpPr>
            <a:spLocks noGrp="1"/>
          </p:cNvSpPr>
          <p:nvPr>
            <p:ph type="title"/>
          </p:nvPr>
        </p:nvSpPr>
        <p:spPr>
          <a:xfrm>
            <a:off x="479880" y="1199880"/>
            <a:ext cx="11231640" cy="9597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>
              <a:lnSpc>
                <a:spcPct val="90000"/>
              </a:lnSpc>
            </a:pPr>
            <a:r>
              <a:rPr b="1" lang="fr-FR" sz="3400" spc="-1" strike="noStrike">
                <a:solidFill>
                  <a:srgbClr val="000000"/>
                </a:solidFill>
                <a:latin typeface="Arial"/>
              </a:rPr>
              <a:t>Titre</a:t>
            </a:r>
            <a:endParaRPr b="0" lang="fr-FR" sz="3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7" name="PlaceHolder 3"/>
          <p:cNvSpPr>
            <a:spLocks noGrp="1"/>
          </p:cNvSpPr>
          <p:nvPr>
            <p:ph type="dt"/>
          </p:nvPr>
        </p:nvSpPr>
        <p:spPr>
          <a:xfrm>
            <a:off x="10152000" y="6378120"/>
            <a:ext cx="1559520" cy="479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r">
              <a:lnSpc>
                <a:spcPct val="100000"/>
              </a:lnSpc>
            </a:pPr>
            <a:r>
              <a:rPr b="1" lang="fr-FR" sz="1000" spc="-1" strike="noStrike" cap="all">
                <a:solidFill>
                  <a:srgbClr val="000000"/>
                </a:solidFill>
                <a:latin typeface="Arial"/>
              </a:rPr>
              <a:t>XX/XX/XXXX</a:t>
            </a:r>
            <a:endParaRPr b="0" lang="fr-FR" sz="1000" spc="-1" strike="noStrike">
              <a:latin typeface="Times New Roman"/>
            </a:endParaRPr>
          </a:p>
        </p:txBody>
      </p:sp>
      <p:sp>
        <p:nvSpPr>
          <p:cNvPr id="138" name="PlaceHolder 4"/>
          <p:cNvSpPr>
            <a:spLocks noGrp="1"/>
          </p:cNvSpPr>
          <p:nvPr>
            <p:ph type="ftr"/>
          </p:nvPr>
        </p:nvSpPr>
        <p:spPr>
          <a:xfrm>
            <a:off x="479880" y="6378120"/>
            <a:ext cx="7871760" cy="479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>
              <a:lnSpc>
                <a:spcPct val="100000"/>
              </a:lnSpc>
            </a:pPr>
            <a:r>
              <a:rPr b="1" lang="fr-FR" sz="1000" spc="-1" strike="noStrike">
                <a:solidFill>
                  <a:srgbClr val="000000"/>
                </a:solidFill>
                <a:latin typeface="Arial"/>
              </a:rPr>
              <a:t>Intitulé de la direction ou de l’organisme rattaché</a:t>
            </a:r>
            <a:endParaRPr b="0" lang="fr-FR" sz="1000" spc="-1" strike="noStrike">
              <a:latin typeface="Times New Roman"/>
            </a:endParaRPr>
          </a:p>
        </p:txBody>
      </p:sp>
      <p:sp>
        <p:nvSpPr>
          <p:cNvPr id="139" name="PlaceHolder 5"/>
          <p:cNvSpPr>
            <a:spLocks noGrp="1"/>
          </p:cNvSpPr>
          <p:nvPr>
            <p:ph type="sldNum"/>
          </p:nvPr>
        </p:nvSpPr>
        <p:spPr>
          <a:xfrm>
            <a:off x="8352000" y="6378120"/>
            <a:ext cx="1799640" cy="479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r">
              <a:lnSpc>
                <a:spcPct val="100000"/>
              </a:lnSpc>
            </a:pPr>
            <a:fld id="{F1F26E13-E02C-48C1-A313-F88D5B2B7C17}" type="slidenum">
              <a:rPr b="1" lang="fr-FR" sz="1000" spc="-1" strike="noStrike">
                <a:solidFill>
                  <a:srgbClr val="000000"/>
                </a:solidFill>
                <a:latin typeface="Arial"/>
              </a:rPr>
              <a:t>&lt;numéro&gt;</a:t>
            </a:fld>
            <a:endParaRPr b="0" lang="fr-FR" sz="1000" spc="-1" strike="noStrike">
              <a:latin typeface="Times New Roman"/>
            </a:endParaRPr>
          </a:p>
        </p:txBody>
      </p:sp>
      <p:sp>
        <p:nvSpPr>
          <p:cNvPr id="140" name="PlaceHolder 6"/>
          <p:cNvSpPr>
            <a:spLocks noGrp="1"/>
          </p:cNvSpPr>
          <p:nvPr>
            <p:ph type="body"/>
          </p:nvPr>
        </p:nvSpPr>
        <p:spPr>
          <a:xfrm>
            <a:off x="479880" y="2448000"/>
            <a:ext cx="11231640" cy="343152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>
              <a:lnSpc>
                <a:spcPct val="100000"/>
              </a:lnSpc>
              <a:spcAft>
                <a:spcPts val="666"/>
              </a:spcAft>
              <a:tabLst>
                <a:tab algn="l" pos="0"/>
              </a:tabLst>
            </a:pPr>
            <a:r>
              <a:rPr b="0" lang="fr-FR" sz="1400" spc="-1" strike="noStrike">
                <a:solidFill>
                  <a:srgbClr val="000000"/>
                </a:solidFill>
                <a:latin typeface="Arial"/>
              </a:rPr>
              <a:t>Texte de niveau 1</a:t>
            </a:r>
            <a:endParaRPr b="0" lang="fr-FR" sz="1400" spc="-1" strike="noStrike">
              <a:solidFill>
                <a:srgbClr val="000000"/>
              </a:solidFill>
              <a:latin typeface="Arial"/>
            </a:endParaRPr>
          </a:p>
          <a:p>
            <a:pPr lvl="1" marL="335880" indent="-95760">
              <a:lnSpc>
                <a:spcPct val="100000"/>
              </a:lnSpc>
              <a:spcBef>
                <a:spcPts val="799"/>
              </a:spcBef>
              <a:spcAft>
                <a:spcPts val="799"/>
              </a:spcAft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fr-FR" sz="1270" spc="-1" strike="noStrike">
                <a:solidFill>
                  <a:srgbClr val="000000"/>
                </a:solidFill>
                <a:latin typeface="Arial"/>
              </a:rPr>
              <a:t>Texte de niveau 2</a:t>
            </a:r>
            <a:endParaRPr b="0" lang="fr-FR" sz="1270" spc="-1" strike="noStrike">
              <a:solidFill>
                <a:srgbClr val="000000"/>
              </a:solidFill>
              <a:latin typeface="Arial"/>
            </a:endParaRPr>
          </a:p>
          <a:p>
            <a:pPr lvl="2" marL="576000" indent="-95760">
              <a:lnSpc>
                <a:spcPct val="100000"/>
              </a:lnSpc>
              <a:spcBef>
                <a:spcPts val="133"/>
              </a:spcBef>
              <a:spcAft>
                <a:spcPts val="133"/>
              </a:spcAft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fr-FR" sz="1140" spc="-1" strike="noStrike">
                <a:solidFill>
                  <a:srgbClr val="000000"/>
                </a:solidFill>
                <a:latin typeface="Arial"/>
              </a:rPr>
              <a:t>Texte de niveau 3</a:t>
            </a:r>
            <a:endParaRPr b="0" lang="fr-FR" sz="1140" spc="-1" strike="noStrike">
              <a:solidFill>
                <a:srgbClr val="000000"/>
              </a:solidFill>
              <a:latin typeface="Arial"/>
            </a:endParaRPr>
          </a:p>
          <a:p>
            <a:pPr lvl="3" marL="816120" indent="-95760">
              <a:lnSpc>
                <a:spcPct val="100000"/>
              </a:lnSpc>
              <a:spcBef>
                <a:spcPts val="133"/>
              </a:spcBef>
              <a:spcAft>
                <a:spcPts val="133"/>
              </a:spcAft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fr-FR" sz="1000" spc="-1" strike="noStrike">
                <a:solidFill>
                  <a:srgbClr val="000000"/>
                </a:solidFill>
                <a:latin typeface="Arial"/>
              </a:rPr>
              <a:t>Texte de niveau 4</a:t>
            </a:r>
            <a:endParaRPr b="0" lang="fr-FR" sz="1000" spc="-1" strike="noStrike">
              <a:solidFill>
                <a:srgbClr val="000000"/>
              </a:solidFill>
              <a:latin typeface="Arial"/>
            </a:endParaRPr>
          </a:p>
          <a:p>
            <a:pPr lvl="4" marL="1104120" indent="-95760">
              <a:lnSpc>
                <a:spcPct val="100000"/>
              </a:lnSpc>
              <a:spcBef>
                <a:spcPts val="133"/>
              </a:spcBef>
              <a:spcAft>
                <a:spcPts val="133"/>
              </a:spcAft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fr-FR" sz="939" spc="-1" strike="noStrike">
                <a:solidFill>
                  <a:srgbClr val="000000"/>
                </a:solidFill>
                <a:latin typeface="Arial"/>
              </a:rPr>
              <a:t>Texte de niveau 5</a:t>
            </a:r>
            <a:endParaRPr b="0" lang="fr-FR" sz="939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1" name="PlaceHolder 7"/>
          <p:cNvSpPr>
            <a:spLocks noGrp="1"/>
          </p:cNvSpPr>
          <p:nvPr>
            <p:ph type="body"/>
          </p:nvPr>
        </p:nvSpPr>
        <p:spPr>
          <a:xfrm>
            <a:off x="4416120" y="240120"/>
            <a:ext cx="7295760" cy="47952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marL="144000" indent="-143640" algn="r">
              <a:lnSpc>
                <a:spcPct val="100000"/>
              </a:lnSpc>
              <a:buClr>
                <a:srgbClr val="000000"/>
              </a:buClr>
              <a:buFont typeface="Arial"/>
              <a:buAutoNum type="arabicPeriod"/>
            </a:pPr>
            <a:r>
              <a:rPr b="1" lang="fr-FR" sz="1000" spc="-1" strike="noStrike">
                <a:solidFill>
                  <a:srgbClr val="000000"/>
                </a:solidFill>
                <a:latin typeface="Arial"/>
              </a:rPr>
              <a:t>Titre</a:t>
            </a:r>
            <a:endParaRPr b="0" lang="fr-FR" sz="1000" spc="-1" strike="noStrike">
              <a:solidFill>
                <a:srgbClr val="000000"/>
              </a:solidFill>
              <a:latin typeface="Arial"/>
            </a:endParaRPr>
          </a:p>
          <a:p>
            <a:pPr lvl="1" marL="144000" indent="-143640" algn="r">
              <a:lnSpc>
                <a:spcPct val="100000"/>
              </a:lnSpc>
              <a:buClr>
                <a:srgbClr val="000000"/>
              </a:buClr>
              <a:buFont typeface="Arial"/>
              <a:buAutoNum type="alphaLcPeriod"/>
            </a:pPr>
            <a:r>
              <a:rPr b="0" lang="fr-FR" sz="1000" spc="-1" strike="noStrike">
                <a:solidFill>
                  <a:srgbClr val="000000"/>
                </a:solidFill>
                <a:latin typeface="Arial"/>
              </a:rPr>
              <a:t>Sous-titre</a:t>
            </a:r>
            <a:endParaRPr b="0" lang="fr-FR" sz="1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37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37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37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25.xml"/><Relationship Id="rId3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2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2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3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37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37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TextShape 1"/>
          <p:cNvSpPr txBox="1"/>
          <p:nvPr/>
        </p:nvSpPr>
        <p:spPr>
          <a:xfrm>
            <a:off x="0" y="0"/>
            <a:ext cx="239760" cy="239760"/>
          </a:xfrm>
          <a:prstGeom prst="rect">
            <a:avLst/>
          </a:prstGeom>
          <a:noFill/>
          <a:ln w="0">
            <a:solidFill>
              <a:srgbClr val="000000">
                <a:alpha val="0"/>
              </a:srgbClr>
            </a:solidFill>
          </a:ln>
        </p:spPr>
        <p:txBody>
          <a:bodyPr lIns="0" rIns="0" tIns="0" bIns="0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5" name="TextShape 2"/>
          <p:cNvSpPr txBox="1"/>
          <p:nvPr/>
        </p:nvSpPr>
        <p:spPr>
          <a:xfrm>
            <a:off x="479880" y="3128040"/>
            <a:ext cx="11231640" cy="2769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>
            <a:noAutofit/>
          </a:bodyPr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1" lang="fr-FR" sz="4340" spc="-1" strike="noStrike" cap="all">
                <a:solidFill>
                  <a:srgbClr val="000000"/>
                </a:solidFill>
                <a:latin typeface="Arial"/>
              </a:rPr>
              <a:t>LE Service en ligne orientation</a:t>
            </a:r>
            <a:endParaRPr b="0" lang="fr-FR" sz="434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66"/>
              </a:spcBef>
              <a:tabLst>
                <a:tab algn="l" pos="0"/>
              </a:tabLst>
            </a:pPr>
            <a:r>
              <a:rPr b="1" lang="fr-FR" sz="3740" spc="-1" strike="noStrike">
                <a:solidFill>
                  <a:srgbClr val="000000"/>
                </a:solidFill>
                <a:latin typeface="Arial"/>
              </a:rPr>
              <a:t>Les 4 étapes à suivre </a:t>
            </a:r>
            <a:r>
              <a:rPr b="1" lang="fr-FR" sz="3600" spc="-1" strike="noStrike">
                <a:solidFill>
                  <a:srgbClr val="000000"/>
                </a:solidFill>
                <a:latin typeface="Arial"/>
              </a:rPr>
              <a:t>en ligne </a:t>
            </a:r>
            <a:r>
              <a:rPr b="1" lang="fr-FR" sz="3740" spc="-1" strike="noStrike">
                <a:solidFill>
                  <a:srgbClr val="000000"/>
                </a:solidFill>
                <a:latin typeface="Arial"/>
              </a:rPr>
              <a:t>pour demander une voie d’orientation après </a:t>
            </a:r>
            <a:r>
              <a:rPr b="1" lang="fr-FR" sz="4000" spc="-1" strike="noStrike">
                <a:solidFill>
                  <a:srgbClr val="000000"/>
                </a:solidFill>
                <a:latin typeface="Arial"/>
              </a:rPr>
              <a:t>la 2</a:t>
            </a:r>
            <a:r>
              <a:rPr b="1" lang="fr-FR" sz="4000" spc="-1" strike="noStrike" baseline="30000">
                <a:solidFill>
                  <a:srgbClr val="000000"/>
                </a:solidFill>
                <a:latin typeface="Arial"/>
              </a:rPr>
              <a:t>de</a:t>
            </a:r>
            <a:endParaRPr b="0" lang="fr-FR" sz="4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66"/>
              </a:spcBef>
              <a:tabLst>
                <a:tab algn="l" pos="0"/>
              </a:tabLst>
            </a:pPr>
            <a:endParaRPr b="0" lang="fr-FR" sz="4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66"/>
              </a:spcBef>
              <a:tabLst>
                <a:tab algn="l" pos="0"/>
              </a:tabLst>
            </a:pPr>
            <a:endParaRPr b="0" lang="fr-FR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6" name="TextShape 3"/>
          <p:cNvSpPr txBox="1"/>
          <p:nvPr/>
        </p:nvSpPr>
        <p:spPr>
          <a:xfrm>
            <a:off x="10152000" y="6378120"/>
            <a:ext cx="1559520" cy="47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r">
              <a:lnSpc>
                <a:spcPct val="100000"/>
              </a:lnSpc>
            </a:pPr>
            <a:r>
              <a:rPr b="1" lang="fr-FR" sz="1000" spc="-1" strike="noStrike" cap="all">
                <a:solidFill>
                  <a:srgbClr val="000000"/>
                </a:solidFill>
                <a:latin typeface="Arial"/>
              </a:rPr>
              <a:t>2021-2022</a:t>
            </a:r>
            <a:endParaRPr b="0" lang="fr-FR" sz="10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CustomShape 1"/>
          <p:cNvSpPr/>
          <p:nvPr/>
        </p:nvSpPr>
        <p:spPr>
          <a:xfrm>
            <a:off x="0" y="1343520"/>
            <a:ext cx="12191760" cy="5514120"/>
          </a:xfrm>
          <a:prstGeom prst="rect">
            <a:avLst/>
          </a:prstGeom>
          <a:solidFill>
            <a:srgbClr val="6a8f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5" name="TextShape 2"/>
          <p:cNvSpPr txBox="1"/>
          <p:nvPr/>
        </p:nvSpPr>
        <p:spPr>
          <a:xfrm>
            <a:off x="479880" y="983880"/>
            <a:ext cx="11231640" cy="5394960"/>
          </a:xfrm>
          <a:prstGeom prst="rect">
            <a:avLst/>
          </a:prstGeom>
          <a:noFill/>
          <a:ln w="10080">
            <a:solidFill>
              <a:srgbClr val="000000"/>
            </a:solidFill>
            <a:round/>
          </a:ln>
        </p:spPr>
        <p:txBody>
          <a:bodyPr lIns="0" rIns="0" tIns="0" bIns="360000" anchor="ctr">
            <a:noAutofit/>
          </a:bodyPr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1" lang="fr-FR" sz="4340" spc="-1" strike="noStrike">
                <a:solidFill>
                  <a:srgbClr val="000000"/>
                </a:solidFill>
                <a:latin typeface="Arial"/>
              </a:rPr>
              <a:t>3. Validation des intentions</a:t>
            </a:r>
            <a:endParaRPr b="0" lang="fr-FR" sz="434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Image 2" descr=""/>
          <p:cNvPicPr/>
          <p:nvPr/>
        </p:nvPicPr>
        <p:blipFill>
          <a:blip r:embed="rId1"/>
          <a:stretch/>
        </p:blipFill>
        <p:spPr>
          <a:xfrm>
            <a:off x="2722680" y="876240"/>
            <a:ext cx="9249840" cy="2838600"/>
          </a:xfrm>
          <a:prstGeom prst="rect">
            <a:avLst/>
          </a:prstGeom>
          <a:ln cap="sq" w="88900">
            <a:solidFill>
              <a:srgbClr val="ffffff"/>
            </a:solidFill>
            <a:miter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7" name="CustomShape 1"/>
          <p:cNvSpPr/>
          <p:nvPr/>
        </p:nvSpPr>
        <p:spPr>
          <a:xfrm>
            <a:off x="669240" y="3628440"/>
            <a:ext cx="3936240" cy="2103480"/>
          </a:xfrm>
          <a:prstGeom prst="rect">
            <a:avLst/>
          </a:prstGeom>
          <a:solidFill>
            <a:schemeClr val="bg1"/>
          </a:solidFill>
          <a:ln>
            <a:solidFill>
              <a:srgbClr val="1b13b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fr-FR" sz="1800" spc="-1" strike="noStrike">
                <a:solidFill>
                  <a:srgbClr val="000000"/>
                </a:solidFill>
                <a:latin typeface="Arial"/>
              </a:rPr>
              <a:t>Le récapitulatif des intentions d’orientation saisies est affiché et doit être validé pour être enregistré</a:t>
            </a:r>
            <a:endParaRPr b="0" lang="fr-F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Image 2" descr=""/>
          <p:cNvPicPr/>
          <p:nvPr/>
        </p:nvPicPr>
        <p:blipFill>
          <a:blip r:embed="rId1"/>
          <a:stretch/>
        </p:blipFill>
        <p:spPr>
          <a:xfrm>
            <a:off x="2258640" y="1020960"/>
            <a:ext cx="9068760" cy="2895480"/>
          </a:xfrm>
          <a:prstGeom prst="rect">
            <a:avLst/>
          </a:prstGeom>
          <a:ln cap="sq" w="88900">
            <a:solidFill>
              <a:srgbClr val="ffffff"/>
            </a:solidFill>
            <a:miter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9" name="CustomShape 1"/>
          <p:cNvSpPr/>
          <p:nvPr/>
        </p:nvSpPr>
        <p:spPr>
          <a:xfrm>
            <a:off x="880920" y="4199400"/>
            <a:ext cx="5677560" cy="1477080"/>
          </a:xfrm>
          <a:prstGeom prst="rect">
            <a:avLst/>
          </a:prstGeom>
          <a:solidFill>
            <a:schemeClr val="bg1"/>
          </a:solidFill>
          <a:ln>
            <a:solidFill>
              <a:srgbClr val="1b13b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fr-FR" sz="1800" spc="-1" strike="noStrike">
                <a:solidFill>
                  <a:srgbClr val="000000"/>
                </a:solidFill>
                <a:latin typeface="Arial"/>
              </a:rPr>
              <a:t>Un courriel avec le récapitulatif des intentions d’orientation saisies est transmis à chaque représentant légal </a:t>
            </a:r>
            <a:endParaRPr b="0" lang="fr-F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CustomShape 1"/>
          <p:cNvSpPr/>
          <p:nvPr/>
        </p:nvSpPr>
        <p:spPr>
          <a:xfrm>
            <a:off x="0" y="1485000"/>
            <a:ext cx="12191760" cy="5514120"/>
          </a:xfrm>
          <a:prstGeom prst="rect">
            <a:avLst/>
          </a:prstGeom>
          <a:solidFill>
            <a:srgbClr val="6a8f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1" name="TextShape 2"/>
          <p:cNvSpPr txBox="1"/>
          <p:nvPr/>
        </p:nvSpPr>
        <p:spPr>
          <a:xfrm>
            <a:off x="479880" y="844200"/>
            <a:ext cx="11231640" cy="5394960"/>
          </a:xfrm>
          <a:prstGeom prst="rect">
            <a:avLst/>
          </a:prstGeom>
          <a:noFill/>
          <a:ln w="10080">
            <a:solidFill>
              <a:srgbClr val="000000"/>
            </a:solidFill>
            <a:round/>
          </a:ln>
        </p:spPr>
        <p:txBody>
          <a:bodyPr lIns="0" rIns="0" tIns="0" bIns="360000" anchor="ctr">
            <a:noAutofit/>
          </a:bodyPr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1" lang="fr-FR" sz="4340" spc="-1" strike="noStrike">
                <a:solidFill>
                  <a:srgbClr val="000000"/>
                </a:solidFill>
                <a:latin typeface="Arial"/>
              </a:rPr>
              <a:t>4. Consultation et accusé de réception de l’avis provisoire du conseil de classe </a:t>
            </a:r>
            <a:br/>
            <a:endParaRPr b="0" lang="fr-FR" sz="434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Image 3" descr=""/>
          <p:cNvPicPr/>
          <p:nvPr/>
        </p:nvPicPr>
        <p:blipFill>
          <a:blip r:embed="rId1"/>
          <a:stretch/>
        </p:blipFill>
        <p:spPr>
          <a:xfrm>
            <a:off x="2475000" y="856800"/>
            <a:ext cx="9478440" cy="4543560"/>
          </a:xfrm>
          <a:prstGeom prst="rect">
            <a:avLst/>
          </a:prstGeom>
          <a:ln cap="sq" w="88900">
            <a:solidFill>
              <a:srgbClr val="ffffff"/>
            </a:solidFill>
            <a:miter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3" name="CustomShape 1"/>
          <p:cNvSpPr/>
          <p:nvPr/>
        </p:nvSpPr>
        <p:spPr>
          <a:xfrm>
            <a:off x="451440" y="4664880"/>
            <a:ext cx="4515120" cy="1471680"/>
          </a:xfrm>
          <a:prstGeom prst="rect">
            <a:avLst/>
          </a:prstGeom>
          <a:solidFill>
            <a:schemeClr val="bg1"/>
          </a:solidFill>
          <a:ln>
            <a:solidFill>
              <a:srgbClr val="1b13b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fr-FR" sz="1800" spc="-1" strike="noStrike">
                <a:solidFill>
                  <a:srgbClr val="000000"/>
                </a:solidFill>
                <a:latin typeface="Arial"/>
              </a:rPr>
              <a:t>L’accusé de réception des avis du conseil de classe pourra être effectué indifféremment par l’un ou l’autre des représentants légaux</a:t>
            </a:r>
            <a:r>
              <a:rPr b="0" lang="fr-FR" sz="1800" spc="-1" strike="noStrike">
                <a:solidFill>
                  <a:srgbClr val="ffffff"/>
                </a:solidFill>
                <a:latin typeface="Arial"/>
              </a:rPr>
              <a:t>.</a:t>
            </a:r>
            <a:endParaRPr b="0" lang="fr-F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CustomShape 1"/>
          <p:cNvSpPr/>
          <p:nvPr/>
        </p:nvSpPr>
        <p:spPr>
          <a:xfrm>
            <a:off x="0" y="1343520"/>
            <a:ext cx="12191760" cy="5514120"/>
          </a:xfrm>
          <a:prstGeom prst="rect">
            <a:avLst/>
          </a:prstGeom>
          <a:solidFill>
            <a:srgbClr val="6a8f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8" name="TextShape 2"/>
          <p:cNvSpPr txBox="1"/>
          <p:nvPr/>
        </p:nvSpPr>
        <p:spPr>
          <a:xfrm>
            <a:off x="255960" y="722880"/>
            <a:ext cx="11231640" cy="5394960"/>
          </a:xfrm>
          <a:prstGeom prst="rect">
            <a:avLst/>
          </a:prstGeom>
          <a:noFill/>
          <a:ln w="10080">
            <a:solidFill>
              <a:srgbClr val="000000"/>
            </a:solidFill>
            <a:round/>
          </a:ln>
        </p:spPr>
        <p:txBody>
          <a:bodyPr lIns="0" rIns="0" tIns="0" bIns="360000" anchor="ctr">
            <a:noAutofit/>
          </a:bodyPr>
          <a:p>
            <a:pPr marL="528120" indent="-527760">
              <a:lnSpc>
                <a:spcPct val="90000"/>
              </a:lnSpc>
              <a:buClr>
                <a:srgbClr val="000000"/>
              </a:buClr>
              <a:buFont typeface="Arial"/>
              <a:buAutoNum type="arabicPeriod"/>
            </a:pPr>
            <a:r>
              <a:rPr b="1" lang="fr-FR" sz="4340" spc="-1" strike="noStrike">
                <a:solidFill>
                  <a:srgbClr val="000000"/>
                </a:solidFill>
                <a:latin typeface="Arial"/>
              </a:rPr>
              <a:t>Connexion au service en ligne Orientation dans le portail Scolarité Services</a:t>
            </a:r>
            <a:br/>
            <a:br/>
            <a:r>
              <a:rPr b="1" lang="fr-FR" sz="2140" spc="-1" strike="noStrike">
                <a:solidFill>
                  <a:srgbClr val="000000"/>
                </a:solidFill>
                <a:latin typeface="Arial"/>
              </a:rPr>
              <a:t>compatible avec tous types de supports, tablettes, smartphones, ordinateurs</a:t>
            </a:r>
            <a:r>
              <a:rPr b="1" lang="fr-FR" sz="4340" spc="-1" strike="noStrike">
                <a:solidFill>
                  <a:srgbClr val="000000"/>
                </a:solidFill>
                <a:latin typeface="Arial"/>
              </a:rPr>
              <a:t> </a:t>
            </a:r>
            <a:endParaRPr b="0" lang="fr-FR" sz="434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TextShape 1"/>
          <p:cNvSpPr txBox="1"/>
          <p:nvPr/>
        </p:nvSpPr>
        <p:spPr>
          <a:xfrm>
            <a:off x="1534320" y="529560"/>
            <a:ext cx="10657080" cy="959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>
            <a:noAutofit/>
          </a:bodyPr>
          <a:p>
            <a:pPr>
              <a:lnSpc>
                <a:spcPct val="90000"/>
              </a:lnSpc>
            </a:pPr>
            <a:r>
              <a:rPr b="1" lang="fr-FR" sz="2000" spc="-1" strike="noStrike">
                <a:solidFill>
                  <a:srgbClr val="000000"/>
                </a:solidFill>
                <a:latin typeface="Arial"/>
              </a:rPr>
              <a:t>Connexion au portail Scolarité services avec mon compte Educonnect</a:t>
            </a:r>
            <a:br/>
            <a:endParaRPr b="0" lang="fr-FR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90" name="Image 2" descr=""/>
          <p:cNvPicPr/>
          <p:nvPr/>
        </p:nvPicPr>
        <p:blipFill>
          <a:blip r:embed="rId1"/>
          <a:srcRect l="1615" t="3561" r="1333" b="13446"/>
          <a:stretch/>
        </p:blipFill>
        <p:spPr>
          <a:xfrm>
            <a:off x="1784520" y="1212840"/>
            <a:ext cx="9492840" cy="3557520"/>
          </a:xfrm>
          <a:prstGeom prst="rect">
            <a:avLst/>
          </a:prstGeom>
          <a:ln cap="sq" w="88900">
            <a:solidFill>
              <a:srgbClr val="ffffff"/>
            </a:solidFill>
            <a:miter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91" name="CustomShape 2"/>
          <p:cNvSpPr/>
          <p:nvPr/>
        </p:nvSpPr>
        <p:spPr>
          <a:xfrm>
            <a:off x="2089440" y="4955760"/>
            <a:ext cx="8882640" cy="1591200"/>
          </a:xfrm>
          <a:prstGeom prst="rect">
            <a:avLst/>
          </a:prstGeom>
          <a:solidFill>
            <a:schemeClr val="bg1"/>
          </a:solidFill>
          <a:ln>
            <a:solidFill>
              <a:srgbClr val="1b13b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FR" sz="1800" spc="-1" strike="noStrike">
                <a:solidFill>
                  <a:srgbClr val="000000"/>
                </a:solidFill>
                <a:latin typeface="Arial"/>
              </a:rPr>
              <a:t>le compte d’un représentant légal </a:t>
            </a: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permet de saisir les intentions d’orientation et d’accuser réception de l’avis donné par le conseil de classe ;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FR" sz="1800" spc="-1" strike="noStrike">
                <a:solidFill>
                  <a:srgbClr val="000000"/>
                </a:solidFill>
                <a:latin typeface="Arial"/>
              </a:rPr>
              <a:t>le compte d’un élève </a:t>
            </a: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permet uniquement de consulter les saisies effectuées par le représentant légal.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Image 3" descr=""/>
          <p:cNvPicPr/>
          <p:nvPr/>
        </p:nvPicPr>
        <p:blipFill>
          <a:blip r:embed="rId1"/>
          <a:stretch/>
        </p:blipFill>
        <p:spPr>
          <a:xfrm>
            <a:off x="2115360" y="353520"/>
            <a:ext cx="9297360" cy="5934600"/>
          </a:xfrm>
          <a:prstGeom prst="rect">
            <a:avLst/>
          </a:prstGeom>
          <a:ln cap="sq" w="88900">
            <a:solidFill>
              <a:srgbClr val="ffffff"/>
            </a:solidFill>
            <a:miter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93" name="CustomShape 1"/>
          <p:cNvSpPr/>
          <p:nvPr/>
        </p:nvSpPr>
        <p:spPr>
          <a:xfrm>
            <a:off x="538200" y="3808440"/>
            <a:ext cx="4885920" cy="1287000"/>
          </a:xfrm>
          <a:prstGeom prst="rect">
            <a:avLst/>
          </a:prstGeom>
          <a:solidFill>
            <a:schemeClr val="bg1"/>
          </a:solidFill>
          <a:ln>
            <a:solidFill>
              <a:srgbClr val="1b13b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fr-FR" sz="1800" spc="-1" strike="noStrike">
                <a:solidFill>
                  <a:srgbClr val="000000"/>
                </a:solidFill>
                <a:latin typeface="Arial"/>
              </a:rPr>
              <a:t>Accès avec l’identifiant et le mot de passe de mon compte parent transmis par le chef d’établissement</a:t>
            </a:r>
            <a:br/>
            <a:endParaRPr b="0" lang="fr-F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Image 1" descr=""/>
          <p:cNvPicPr/>
          <p:nvPr/>
        </p:nvPicPr>
        <p:blipFill>
          <a:blip r:embed="rId1"/>
          <a:stretch/>
        </p:blipFill>
        <p:spPr>
          <a:xfrm>
            <a:off x="1554480" y="372600"/>
            <a:ext cx="10478520" cy="5915520"/>
          </a:xfrm>
          <a:prstGeom prst="rect">
            <a:avLst/>
          </a:prstGeom>
          <a:ln cap="sq" w="88900">
            <a:solidFill>
              <a:srgbClr val="ffffff"/>
            </a:solidFill>
            <a:miter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95" name="CustomShape 1"/>
          <p:cNvSpPr/>
          <p:nvPr/>
        </p:nvSpPr>
        <p:spPr>
          <a:xfrm>
            <a:off x="6923520" y="849600"/>
            <a:ext cx="5109480" cy="1686960"/>
          </a:xfrm>
          <a:prstGeom prst="rect">
            <a:avLst/>
          </a:prstGeom>
          <a:solidFill>
            <a:schemeClr val="bg1"/>
          </a:solidFill>
          <a:ln>
            <a:solidFill>
              <a:srgbClr val="1b13b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fr-FR" sz="1800" spc="-1" strike="noStrike">
                <a:solidFill>
                  <a:srgbClr val="000000"/>
                </a:solidFill>
                <a:latin typeface="Arial"/>
              </a:rPr>
              <a:t>Sur la page d’accueil de Scolarité services je clique sur Orientation à partir de la date indiquée par le chef d’établissement</a:t>
            </a:r>
            <a:endParaRPr b="0" lang="fr-F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CustomShape 1"/>
          <p:cNvSpPr/>
          <p:nvPr/>
        </p:nvSpPr>
        <p:spPr>
          <a:xfrm>
            <a:off x="0" y="1343520"/>
            <a:ext cx="12191760" cy="5514120"/>
          </a:xfrm>
          <a:prstGeom prst="rect">
            <a:avLst/>
          </a:prstGeom>
          <a:solidFill>
            <a:srgbClr val="6a8f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7" name="TextShape 2"/>
          <p:cNvSpPr txBox="1"/>
          <p:nvPr/>
        </p:nvSpPr>
        <p:spPr>
          <a:xfrm>
            <a:off x="479880" y="983880"/>
            <a:ext cx="11231640" cy="5394960"/>
          </a:xfrm>
          <a:prstGeom prst="rect">
            <a:avLst/>
          </a:prstGeom>
          <a:noFill/>
          <a:ln w="10080">
            <a:solidFill>
              <a:srgbClr val="000000"/>
            </a:solidFill>
            <a:round/>
          </a:ln>
        </p:spPr>
        <p:txBody>
          <a:bodyPr lIns="0" rIns="0" tIns="0" bIns="360000" anchor="ctr">
            <a:noAutofit/>
          </a:bodyPr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1" i="1" lang="fr-FR" sz="4340" spc="-1" strike="noStrike">
                <a:solidFill>
                  <a:srgbClr val="000000"/>
                </a:solidFill>
                <a:latin typeface="Arial"/>
              </a:rPr>
              <a:t>2. </a:t>
            </a:r>
            <a:r>
              <a:rPr b="1" lang="fr-FR" sz="4340" spc="-1" strike="noStrike">
                <a:solidFill>
                  <a:srgbClr val="000000"/>
                </a:solidFill>
                <a:latin typeface="Arial"/>
              </a:rPr>
              <a:t>Saisie des intentions d’orientation</a:t>
            </a:r>
            <a:br/>
            <a:endParaRPr b="0" lang="fr-FR" sz="434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Image 3" descr=""/>
          <p:cNvPicPr/>
          <p:nvPr/>
        </p:nvPicPr>
        <p:blipFill>
          <a:blip r:embed="rId1"/>
          <a:stretch/>
        </p:blipFill>
        <p:spPr>
          <a:xfrm>
            <a:off x="2699640" y="190080"/>
            <a:ext cx="9240120" cy="6102360"/>
          </a:xfrm>
          <a:prstGeom prst="rect">
            <a:avLst/>
          </a:prstGeom>
          <a:ln cap="sq" w="88900">
            <a:solidFill>
              <a:srgbClr val="ffffff"/>
            </a:solidFill>
            <a:miter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99" name="CustomShape 1"/>
          <p:cNvSpPr/>
          <p:nvPr/>
        </p:nvSpPr>
        <p:spPr>
          <a:xfrm>
            <a:off x="186480" y="2866680"/>
            <a:ext cx="4305240" cy="2131200"/>
          </a:xfrm>
          <a:prstGeom prst="rect">
            <a:avLst/>
          </a:prstGeom>
          <a:solidFill>
            <a:schemeClr val="bg1"/>
          </a:solidFill>
          <a:ln>
            <a:solidFill>
              <a:srgbClr val="1b13b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fr-FR" sz="1800" spc="-1" strike="noStrike">
                <a:solidFill>
                  <a:srgbClr val="000000"/>
                </a:solidFill>
                <a:latin typeface="Arial"/>
              </a:rPr>
              <a:t>Un calendrier et une présentation de chaque phase permet de se repérer dans les différentes étapes avant de saisir les intentions d’orientation</a:t>
            </a:r>
            <a:endParaRPr b="0" lang="fr-F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Image 1" descr=""/>
          <p:cNvPicPr/>
          <p:nvPr/>
        </p:nvPicPr>
        <p:blipFill>
          <a:blip r:embed="rId1"/>
          <a:srcRect l="0" t="0" r="4909" b="0"/>
          <a:stretch/>
        </p:blipFill>
        <p:spPr>
          <a:xfrm>
            <a:off x="2772720" y="809640"/>
            <a:ext cx="9181800" cy="5220000"/>
          </a:xfrm>
          <a:prstGeom prst="rect">
            <a:avLst/>
          </a:prstGeom>
          <a:ln cap="sq" w="88900">
            <a:solidFill>
              <a:srgbClr val="ffffff"/>
            </a:solidFill>
            <a:miter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1" name="CustomShape 1"/>
          <p:cNvSpPr/>
          <p:nvPr/>
        </p:nvSpPr>
        <p:spPr>
          <a:xfrm>
            <a:off x="170280" y="3160800"/>
            <a:ext cx="4333680" cy="1766520"/>
          </a:xfrm>
          <a:prstGeom prst="rect">
            <a:avLst/>
          </a:prstGeom>
          <a:solidFill>
            <a:schemeClr val="bg1"/>
          </a:solidFill>
          <a:ln>
            <a:solidFill>
              <a:srgbClr val="1b13b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fr-FR" sz="1800" spc="-1" strike="noStrike">
                <a:solidFill>
                  <a:srgbClr val="000000"/>
                </a:solidFill>
                <a:latin typeface="Arial"/>
              </a:rPr>
              <a:t>Le bouton « + Ajouter une intention » ouvre une pop-up qui permet la sélection d’une voie d’orientation, les intentions doivent être validées pour être enregistrées</a:t>
            </a:r>
            <a:endParaRPr b="0" lang="fr-F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Image 2" descr=""/>
          <p:cNvPicPr/>
          <p:nvPr/>
        </p:nvPicPr>
        <p:blipFill>
          <a:blip r:embed="rId1"/>
          <a:stretch/>
        </p:blipFill>
        <p:spPr>
          <a:xfrm>
            <a:off x="5250600" y="1151280"/>
            <a:ext cx="6058440" cy="4057920"/>
          </a:xfrm>
          <a:prstGeom prst="rect">
            <a:avLst/>
          </a:prstGeom>
          <a:ln cap="sq" w="88900">
            <a:solidFill>
              <a:srgbClr val="ffffff"/>
            </a:solidFill>
            <a:miter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3" name="CustomShape 1"/>
          <p:cNvSpPr/>
          <p:nvPr/>
        </p:nvSpPr>
        <p:spPr>
          <a:xfrm>
            <a:off x="293040" y="2216520"/>
            <a:ext cx="4854240" cy="2557440"/>
          </a:xfrm>
          <a:prstGeom prst="rect">
            <a:avLst/>
          </a:prstGeom>
          <a:solidFill>
            <a:schemeClr val="bg1"/>
          </a:solidFill>
          <a:ln>
            <a:solidFill>
              <a:srgbClr val="1b13b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fr-FR" sz="1800" spc="-1" strike="noStrike">
                <a:solidFill>
                  <a:srgbClr val="000000"/>
                </a:solidFill>
                <a:latin typeface="Arial"/>
              </a:rPr>
              <a:t>La sélection d’une voie se fait dans l’ordre de préférence, il est possible de les modifier jusqu’à la fermeture du service en ligne Orientation à la date indiquée par le chef d’établissement</a:t>
            </a:r>
            <a:endParaRPr b="0" lang="fr-F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503</TotalTime>
  <Application>LibreOffice/7.0.0.3$Windows_x86 LibreOffice_project/8061b3e9204bef6b321a21033174034a5e2ea88e</Application>
  <Words>300</Words>
  <Paragraphs>21</Paragraphs>
  <Company>Ministere de l'Education Nationale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2021-11-29T12:40:15Z</dcterms:created>
  <dc:creator>GERALDINE DEMONT</dc:creator>
  <dc:description/>
  <dc:language>fr-FR</dc:language>
  <cp:lastModifiedBy>GERALDINE DEMONT</cp:lastModifiedBy>
  <dcterms:modified xsi:type="dcterms:W3CDTF">2021-12-14T13:06:45Z</dcterms:modified>
  <cp:revision>29</cp:revision>
  <dc:subject/>
  <dc:title>Présentation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Company">
    <vt:lpwstr>Ministere de l'Education Nationale</vt:lpwstr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0</vt:i4>
  </property>
  <property fmtid="{D5CDD505-2E9C-101B-9397-08002B2CF9AE}" pid="8" name="Notes">
    <vt:i4>1</vt:i4>
  </property>
  <property fmtid="{D5CDD505-2E9C-101B-9397-08002B2CF9AE}" pid="9" name="PresentationFormat">
    <vt:lpwstr>Grand écran</vt:lpwstr>
  </property>
  <property fmtid="{D5CDD505-2E9C-101B-9397-08002B2CF9AE}" pid="10" name="ScaleCrop">
    <vt:bool>0</vt:bool>
  </property>
  <property fmtid="{D5CDD505-2E9C-101B-9397-08002B2CF9AE}" pid="11" name="ShareDoc">
    <vt:bool>0</vt:bool>
  </property>
  <property fmtid="{D5CDD505-2E9C-101B-9397-08002B2CF9AE}" pid="12" name="Slides">
    <vt:i4>14</vt:i4>
  </property>
</Properties>
</file>